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Josefi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ans-bold.fntdata"/><Relationship Id="rId11" Type="http://schemas.openxmlformats.org/officeDocument/2006/relationships/slide" Target="slides/slide6.xml"/><Relationship Id="rId22" Type="http://schemas.openxmlformats.org/officeDocument/2006/relationships/font" Target="fonts/Josefi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Josefi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JosefinSans-regular.fntdata"/><Relationship Id="rId6" Type="http://schemas.openxmlformats.org/officeDocument/2006/relationships/slide" Target="slides/slide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4bc218e2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4bc218e2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44a47da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44a47da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4bc218e2b_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4bc218e2b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ba12164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ba12164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44a47dab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44a47dab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4bc218e2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4bc218e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4d884d34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4d884d3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44a47dab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44a47dab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028525" y="3565550"/>
            <a:ext cx="2304060" cy="792598"/>
          </a:xfrm>
          <a:custGeom>
            <a:rect b="b" l="l" r="r" t="t"/>
            <a:pathLst>
              <a:path extrusionOk="0" h="8124" w="36094">
                <a:moveTo>
                  <a:pt x="14011" y="67"/>
                </a:moveTo>
                <a:cubicBezTo>
                  <a:pt x="13944" y="67"/>
                  <a:pt x="13911" y="67"/>
                  <a:pt x="13944" y="101"/>
                </a:cubicBezTo>
                <a:cubicBezTo>
                  <a:pt x="13944" y="101"/>
                  <a:pt x="13974" y="130"/>
                  <a:pt x="13993" y="130"/>
                </a:cubicBezTo>
                <a:cubicBezTo>
                  <a:pt x="14003" y="130"/>
                  <a:pt x="14011" y="123"/>
                  <a:pt x="14011" y="101"/>
                </a:cubicBezTo>
                <a:lnTo>
                  <a:pt x="14044" y="101"/>
                </a:lnTo>
                <a:cubicBezTo>
                  <a:pt x="14044" y="67"/>
                  <a:pt x="14044" y="67"/>
                  <a:pt x="14011" y="67"/>
                </a:cubicBezTo>
                <a:close/>
                <a:moveTo>
                  <a:pt x="19248" y="234"/>
                </a:moveTo>
                <a:cubicBezTo>
                  <a:pt x="19248" y="248"/>
                  <a:pt x="19236" y="256"/>
                  <a:pt x="19216" y="256"/>
                </a:cubicBezTo>
                <a:cubicBezTo>
                  <a:pt x="19210" y="256"/>
                  <a:pt x="19202" y="255"/>
                  <a:pt x="19194" y="254"/>
                </a:cubicBezTo>
                <a:lnTo>
                  <a:pt x="19194" y="254"/>
                </a:lnTo>
                <a:cubicBezTo>
                  <a:pt x="19199" y="249"/>
                  <a:pt x="19206" y="243"/>
                  <a:pt x="19214" y="234"/>
                </a:cubicBezTo>
                <a:close/>
                <a:moveTo>
                  <a:pt x="13266" y="271"/>
                </a:moveTo>
                <a:cubicBezTo>
                  <a:pt x="13273" y="271"/>
                  <a:pt x="13266" y="301"/>
                  <a:pt x="13244" y="301"/>
                </a:cubicBezTo>
                <a:cubicBezTo>
                  <a:pt x="13255" y="279"/>
                  <a:pt x="13262" y="271"/>
                  <a:pt x="13266" y="271"/>
                </a:cubicBezTo>
                <a:close/>
                <a:moveTo>
                  <a:pt x="15745" y="301"/>
                </a:moveTo>
                <a:cubicBezTo>
                  <a:pt x="15812" y="301"/>
                  <a:pt x="15745" y="334"/>
                  <a:pt x="15745" y="334"/>
                </a:cubicBezTo>
                <a:cubicBezTo>
                  <a:pt x="15679" y="334"/>
                  <a:pt x="15645" y="334"/>
                  <a:pt x="15679" y="301"/>
                </a:cubicBezTo>
                <a:close/>
                <a:moveTo>
                  <a:pt x="18014" y="267"/>
                </a:moveTo>
                <a:cubicBezTo>
                  <a:pt x="18047" y="267"/>
                  <a:pt x="18047" y="334"/>
                  <a:pt x="18047" y="334"/>
                </a:cubicBezTo>
                <a:cubicBezTo>
                  <a:pt x="18030" y="368"/>
                  <a:pt x="18014" y="384"/>
                  <a:pt x="18001" y="384"/>
                </a:cubicBezTo>
                <a:cubicBezTo>
                  <a:pt x="17989" y="384"/>
                  <a:pt x="17980" y="368"/>
                  <a:pt x="17980" y="334"/>
                </a:cubicBezTo>
                <a:cubicBezTo>
                  <a:pt x="17980" y="267"/>
                  <a:pt x="17980" y="267"/>
                  <a:pt x="18014" y="267"/>
                </a:cubicBezTo>
                <a:close/>
                <a:moveTo>
                  <a:pt x="20982" y="334"/>
                </a:moveTo>
                <a:cubicBezTo>
                  <a:pt x="21016" y="334"/>
                  <a:pt x="21016" y="334"/>
                  <a:pt x="21016" y="368"/>
                </a:cubicBezTo>
                <a:cubicBezTo>
                  <a:pt x="21016" y="384"/>
                  <a:pt x="21007" y="393"/>
                  <a:pt x="20999" y="393"/>
                </a:cubicBezTo>
                <a:cubicBezTo>
                  <a:pt x="20991" y="393"/>
                  <a:pt x="20982" y="384"/>
                  <a:pt x="20982" y="368"/>
                </a:cubicBezTo>
                <a:cubicBezTo>
                  <a:pt x="20982" y="368"/>
                  <a:pt x="20916" y="368"/>
                  <a:pt x="20916" y="334"/>
                </a:cubicBezTo>
                <a:close/>
                <a:moveTo>
                  <a:pt x="14158" y="386"/>
                </a:moveTo>
                <a:cubicBezTo>
                  <a:pt x="14178" y="386"/>
                  <a:pt x="14178" y="401"/>
                  <a:pt x="14178" y="401"/>
                </a:cubicBezTo>
                <a:cubicBezTo>
                  <a:pt x="14178" y="434"/>
                  <a:pt x="14178" y="451"/>
                  <a:pt x="14169" y="451"/>
                </a:cubicBezTo>
                <a:cubicBezTo>
                  <a:pt x="14161" y="451"/>
                  <a:pt x="14144" y="434"/>
                  <a:pt x="14111" y="401"/>
                </a:cubicBezTo>
                <a:cubicBezTo>
                  <a:pt x="14133" y="390"/>
                  <a:pt x="14148" y="386"/>
                  <a:pt x="14158" y="386"/>
                </a:cubicBezTo>
                <a:close/>
                <a:moveTo>
                  <a:pt x="19381" y="401"/>
                </a:moveTo>
                <a:cubicBezTo>
                  <a:pt x="19415" y="401"/>
                  <a:pt x="19381" y="468"/>
                  <a:pt x="19381" y="468"/>
                </a:cubicBezTo>
                <a:cubicBezTo>
                  <a:pt x="19348" y="468"/>
                  <a:pt x="19315" y="401"/>
                  <a:pt x="19315" y="401"/>
                </a:cubicBezTo>
                <a:close/>
                <a:moveTo>
                  <a:pt x="25252" y="368"/>
                </a:moveTo>
                <a:cubicBezTo>
                  <a:pt x="25297" y="456"/>
                  <a:pt x="25282" y="486"/>
                  <a:pt x="25237" y="486"/>
                </a:cubicBezTo>
                <a:cubicBezTo>
                  <a:pt x="25231" y="486"/>
                  <a:pt x="25223" y="485"/>
                  <a:pt x="25215" y="484"/>
                </a:cubicBezTo>
                <a:lnTo>
                  <a:pt x="25215" y="484"/>
                </a:lnTo>
                <a:cubicBezTo>
                  <a:pt x="25215" y="484"/>
                  <a:pt x="25215" y="484"/>
                  <a:pt x="25215" y="484"/>
                </a:cubicBezTo>
                <a:cubicBezTo>
                  <a:pt x="25214" y="484"/>
                  <a:pt x="25214" y="484"/>
                  <a:pt x="25213" y="484"/>
                </a:cubicBezTo>
                <a:lnTo>
                  <a:pt x="25213" y="484"/>
                </a:lnTo>
                <a:cubicBezTo>
                  <a:pt x="25195" y="481"/>
                  <a:pt x="25175" y="475"/>
                  <a:pt x="25152" y="468"/>
                </a:cubicBezTo>
                <a:cubicBezTo>
                  <a:pt x="25160" y="451"/>
                  <a:pt x="25168" y="439"/>
                  <a:pt x="25176" y="429"/>
                </a:cubicBezTo>
                <a:lnTo>
                  <a:pt x="25176" y="429"/>
                </a:lnTo>
                <a:cubicBezTo>
                  <a:pt x="25179" y="431"/>
                  <a:pt x="25182" y="433"/>
                  <a:pt x="25185" y="434"/>
                </a:cubicBezTo>
                <a:cubicBezTo>
                  <a:pt x="25201" y="465"/>
                  <a:pt x="25209" y="481"/>
                  <a:pt x="25213" y="484"/>
                </a:cubicBezTo>
                <a:lnTo>
                  <a:pt x="25213" y="484"/>
                </a:lnTo>
                <a:cubicBezTo>
                  <a:pt x="25214" y="484"/>
                  <a:pt x="25215" y="484"/>
                  <a:pt x="25215" y="484"/>
                </a:cubicBezTo>
                <a:lnTo>
                  <a:pt x="25215" y="484"/>
                </a:lnTo>
                <a:cubicBezTo>
                  <a:pt x="25219" y="483"/>
                  <a:pt x="25219" y="466"/>
                  <a:pt x="25219" y="434"/>
                </a:cubicBezTo>
                <a:cubicBezTo>
                  <a:pt x="25185" y="434"/>
                  <a:pt x="25219" y="401"/>
                  <a:pt x="25219" y="401"/>
                </a:cubicBezTo>
                <a:cubicBezTo>
                  <a:pt x="25252" y="401"/>
                  <a:pt x="25252" y="401"/>
                  <a:pt x="25252" y="368"/>
                </a:cubicBezTo>
                <a:close/>
                <a:moveTo>
                  <a:pt x="29575" y="388"/>
                </a:moveTo>
                <a:cubicBezTo>
                  <a:pt x="29589" y="388"/>
                  <a:pt x="29589" y="419"/>
                  <a:pt x="29589" y="468"/>
                </a:cubicBezTo>
                <a:cubicBezTo>
                  <a:pt x="29589" y="480"/>
                  <a:pt x="29589" y="488"/>
                  <a:pt x="29587" y="488"/>
                </a:cubicBezTo>
                <a:cubicBezTo>
                  <a:pt x="29584" y="488"/>
                  <a:pt x="29576" y="464"/>
                  <a:pt x="29555" y="401"/>
                </a:cubicBezTo>
                <a:cubicBezTo>
                  <a:pt x="29564" y="392"/>
                  <a:pt x="29571" y="388"/>
                  <a:pt x="29575" y="388"/>
                </a:cubicBezTo>
                <a:close/>
                <a:moveTo>
                  <a:pt x="8965" y="418"/>
                </a:moveTo>
                <a:cubicBezTo>
                  <a:pt x="8974" y="418"/>
                  <a:pt x="8974" y="434"/>
                  <a:pt x="8974" y="468"/>
                </a:cubicBezTo>
                <a:cubicBezTo>
                  <a:pt x="8991" y="484"/>
                  <a:pt x="8999" y="493"/>
                  <a:pt x="8991" y="493"/>
                </a:cubicBezTo>
                <a:cubicBezTo>
                  <a:pt x="8982" y="493"/>
                  <a:pt x="8957" y="484"/>
                  <a:pt x="8907" y="468"/>
                </a:cubicBezTo>
                <a:lnTo>
                  <a:pt x="8907" y="468"/>
                </a:lnTo>
                <a:cubicBezTo>
                  <a:pt x="8940" y="484"/>
                  <a:pt x="8940" y="493"/>
                  <a:pt x="8932" y="493"/>
                </a:cubicBezTo>
                <a:cubicBezTo>
                  <a:pt x="8924" y="493"/>
                  <a:pt x="8907" y="484"/>
                  <a:pt x="8907" y="468"/>
                </a:cubicBezTo>
                <a:lnTo>
                  <a:pt x="8907" y="468"/>
                </a:lnTo>
                <a:cubicBezTo>
                  <a:pt x="8907" y="468"/>
                  <a:pt x="8907" y="468"/>
                  <a:pt x="8907" y="468"/>
                </a:cubicBezTo>
                <a:cubicBezTo>
                  <a:pt x="8940" y="434"/>
                  <a:pt x="8957" y="418"/>
                  <a:pt x="8965" y="418"/>
                </a:cubicBezTo>
                <a:close/>
                <a:moveTo>
                  <a:pt x="27183" y="418"/>
                </a:moveTo>
                <a:cubicBezTo>
                  <a:pt x="27187" y="418"/>
                  <a:pt x="27187" y="434"/>
                  <a:pt x="27187" y="468"/>
                </a:cubicBezTo>
                <a:cubicBezTo>
                  <a:pt x="27187" y="484"/>
                  <a:pt x="27187" y="493"/>
                  <a:pt x="27183" y="493"/>
                </a:cubicBezTo>
                <a:cubicBezTo>
                  <a:pt x="27179" y="493"/>
                  <a:pt x="27170" y="484"/>
                  <a:pt x="27153" y="468"/>
                </a:cubicBezTo>
                <a:cubicBezTo>
                  <a:pt x="27109" y="468"/>
                  <a:pt x="27124" y="438"/>
                  <a:pt x="27139" y="438"/>
                </a:cubicBezTo>
                <a:cubicBezTo>
                  <a:pt x="27146" y="438"/>
                  <a:pt x="27153" y="445"/>
                  <a:pt x="27153" y="468"/>
                </a:cubicBezTo>
                <a:cubicBezTo>
                  <a:pt x="27170" y="434"/>
                  <a:pt x="27179" y="418"/>
                  <a:pt x="27183" y="418"/>
                </a:cubicBezTo>
                <a:close/>
                <a:moveTo>
                  <a:pt x="9874" y="468"/>
                </a:moveTo>
                <a:cubicBezTo>
                  <a:pt x="9874" y="501"/>
                  <a:pt x="9841" y="501"/>
                  <a:pt x="9808" y="501"/>
                </a:cubicBezTo>
                <a:cubicBezTo>
                  <a:pt x="9808" y="501"/>
                  <a:pt x="9808" y="468"/>
                  <a:pt x="9841" y="468"/>
                </a:cubicBezTo>
                <a:close/>
                <a:moveTo>
                  <a:pt x="27750" y="393"/>
                </a:moveTo>
                <a:cubicBezTo>
                  <a:pt x="27762" y="393"/>
                  <a:pt x="27787" y="418"/>
                  <a:pt x="27821" y="468"/>
                </a:cubicBezTo>
                <a:cubicBezTo>
                  <a:pt x="27854" y="501"/>
                  <a:pt x="27854" y="501"/>
                  <a:pt x="27821" y="501"/>
                </a:cubicBezTo>
                <a:cubicBezTo>
                  <a:pt x="27821" y="501"/>
                  <a:pt x="27754" y="501"/>
                  <a:pt x="27754" y="468"/>
                </a:cubicBezTo>
                <a:cubicBezTo>
                  <a:pt x="27737" y="418"/>
                  <a:pt x="27737" y="393"/>
                  <a:pt x="27750" y="393"/>
                </a:cubicBezTo>
                <a:close/>
                <a:moveTo>
                  <a:pt x="28926" y="409"/>
                </a:moveTo>
                <a:cubicBezTo>
                  <a:pt x="28930" y="409"/>
                  <a:pt x="28938" y="418"/>
                  <a:pt x="28955" y="434"/>
                </a:cubicBezTo>
                <a:cubicBezTo>
                  <a:pt x="28955" y="465"/>
                  <a:pt x="28969" y="481"/>
                  <a:pt x="28984" y="484"/>
                </a:cubicBezTo>
                <a:lnTo>
                  <a:pt x="28984" y="484"/>
                </a:lnTo>
                <a:cubicBezTo>
                  <a:pt x="28969" y="501"/>
                  <a:pt x="28956" y="509"/>
                  <a:pt x="28946" y="509"/>
                </a:cubicBezTo>
                <a:cubicBezTo>
                  <a:pt x="28930" y="509"/>
                  <a:pt x="28921" y="484"/>
                  <a:pt x="28921" y="434"/>
                </a:cubicBezTo>
                <a:cubicBezTo>
                  <a:pt x="28921" y="418"/>
                  <a:pt x="28921" y="409"/>
                  <a:pt x="28926" y="409"/>
                </a:cubicBezTo>
                <a:close/>
                <a:moveTo>
                  <a:pt x="28053" y="486"/>
                </a:moveTo>
                <a:cubicBezTo>
                  <a:pt x="28073" y="486"/>
                  <a:pt x="28087" y="501"/>
                  <a:pt x="28087" y="501"/>
                </a:cubicBezTo>
                <a:cubicBezTo>
                  <a:pt x="28065" y="501"/>
                  <a:pt x="28058" y="516"/>
                  <a:pt x="28045" y="516"/>
                </a:cubicBezTo>
                <a:cubicBezTo>
                  <a:pt x="28039" y="516"/>
                  <a:pt x="28032" y="512"/>
                  <a:pt x="28021" y="501"/>
                </a:cubicBezTo>
                <a:cubicBezTo>
                  <a:pt x="28032" y="490"/>
                  <a:pt x="28043" y="486"/>
                  <a:pt x="28053" y="486"/>
                </a:cubicBezTo>
                <a:close/>
                <a:moveTo>
                  <a:pt x="24652" y="468"/>
                </a:moveTo>
                <a:cubicBezTo>
                  <a:pt x="24652" y="468"/>
                  <a:pt x="24685" y="468"/>
                  <a:pt x="24718" y="501"/>
                </a:cubicBezTo>
                <a:cubicBezTo>
                  <a:pt x="24768" y="518"/>
                  <a:pt x="24793" y="526"/>
                  <a:pt x="24789" y="526"/>
                </a:cubicBezTo>
                <a:cubicBezTo>
                  <a:pt x="24785" y="526"/>
                  <a:pt x="24752" y="518"/>
                  <a:pt x="24685" y="501"/>
                </a:cubicBezTo>
                <a:cubicBezTo>
                  <a:pt x="24652" y="501"/>
                  <a:pt x="24652" y="468"/>
                  <a:pt x="24652" y="468"/>
                </a:cubicBezTo>
                <a:close/>
                <a:moveTo>
                  <a:pt x="33577" y="521"/>
                </a:moveTo>
                <a:cubicBezTo>
                  <a:pt x="33573" y="522"/>
                  <a:pt x="33566" y="526"/>
                  <a:pt x="33558" y="534"/>
                </a:cubicBezTo>
                <a:cubicBezTo>
                  <a:pt x="33583" y="534"/>
                  <a:pt x="33589" y="534"/>
                  <a:pt x="33577" y="521"/>
                </a:cubicBezTo>
                <a:close/>
                <a:moveTo>
                  <a:pt x="34826" y="534"/>
                </a:moveTo>
                <a:lnTo>
                  <a:pt x="34826" y="534"/>
                </a:lnTo>
                <a:cubicBezTo>
                  <a:pt x="34826" y="534"/>
                  <a:pt x="34813" y="534"/>
                  <a:pt x="34797" y="536"/>
                </a:cubicBezTo>
                <a:lnTo>
                  <a:pt x="34797" y="536"/>
                </a:lnTo>
                <a:cubicBezTo>
                  <a:pt x="34806" y="539"/>
                  <a:pt x="34814" y="541"/>
                  <a:pt x="34823" y="544"/>
                </a:cubicBezTo>
                <a:lnTo>
                  <a:pt x="34823" y="544"/>
                </a:lnTo>
                <a:cubicBezTo>
                  <a:pt x="34826" y="538"/>
                  <a:pt x="34826" y="534"/>
                  <a:pt x="34826" y="534"/>
                </a:cubicBezTo>
                <a:close/>
                <a:moveTo>
                  <a:pt x="27987" y="501"/>
                </a:moveTo>
                <a:cubicBezTo>
                  <a:pt x="27940" y="525"/>
                  <a:pt x="27910" y="548"/>
                  <a:pt x="27896" y="548"/>
                </a:cubicBezTo>
                <a:cubicBezTo>
                  <a:pt x="27890" y="548"/>
                  <a:pt x="27887" y="544"/>
                  <a:pt x="27887" y="534"/>
                </a:cubicBezTo>
                <a:lnTo>
                  <a:pt x="27921" y="501"/>
                </a:lnTo>
                <a:close/>
                <a:moveTo>
                  <a:pt x="10738" y="509"/>
                </a:moveTo>
                <a:cubicBezTo>
                  <a:pt x="10742" y="509"/>
                  <a:pt x="10742" y="518"/>
                  <a:pt x="10742" y="534"/>
                </a:cubicBezTo>
                <a:cubicBezTo>
                  <a:pt x="10742" y="534"/>
                  <a:pt x="10727" y="549"/>
                  <a:pt x="10717" y="549"/>
                </a:cubicBezTo>
                <a:cubicBezTo>
                  <a:pt x="10712" y="549"/>
                  <a:pt x="10708" y="545"/>
                  <a:pt x="10708" y="534"/>
                </a:cubicBezTo>
                <a:cubicBezTo>
                  <a:pt x="10725" y="518"/>
                  <a:pt x="10733" y="509"/>
                  <a:pt x="10738" y="509"/>
                </a:cubicBezTo>
                <a:close/>
                <a:moveTo>
                  <a:pt x="9708" y="501"/>
                </a:moveTo>
                <a:cubicBezTo>
                  <a:pt x="9741" y="534"/>
                  <a:pt x="9741" y="534"/>
                  <a:pt x="9674" y="534"/>
                </a:cubicBezTo>
                <a:cubicBezTo>
                  <a:pt x="9608" y="551"/>
                  <a:pt x="9574" y="559"/>
                  <a:pt x="9562" y="559"/>
                </a:cubicBezTo>
                <a:cubicBezTo>
                  <a:pt x="9549" y="559"/>
                  <a:pt x="9558" y="551"/>
                  <a:pt x="9574" y="534"/>
                </a:cubicBezTo>
                <a:cubicBezTo>
                  <a:pt x="9641" y="501"/>
                  <a:pt x="9674" y="501"/>
                  <a:pt x="9708" y="501"/>
                </a:cubicBezTo>
                <a:close/>
                <a:moveTo>
                  <a:pt x="28192" y="418"/>
                </a:moveTo>
                <a:cubicBezTo>
                  <a:pt x="28196" y="418"/>
                  <a:pt x="28204" y="434"/>
                  <a:pt x="28221" y="468"/>
                </a:cubicBezTo>
                <a:cubicBezTo>
                  <a:pt x="28254" y="501"/>
                  <a:pt x="28254" y="501"/>
                  <a:pt x="28254" y="534"/>
                </a:cubicBezTo>
                <a:cubicBezTo>
                  <a:pt x="28288" y="551"/>
                  <a:pt x="28288" y="559"/>
                  <a:pt x="28271" y="559"/>
                </a:cubicBezTo>
                <a:cubicBezTo>
                  <a:pt x="28254" y="559"/>
                  <a:pt x="28221" y="551"/>
                  <a:pt x="28188" y="534"/>
                </a:cubicBezTo>
                <a:cubicBezTo>
                  <a:pt x="28188" y="501"/>
                  <a:pt x="28221" y="501"/>
                  <a:pt x="28188" y="468"/>
                </a:cubicBezTo>
                <a:cubicBezTo>
                  <a:pt x="28188" y="434"/>
                  <a:pt x="28188" y="418"/>
                  <a:pt x="28192" y="418"/>
                </a:cubicBezTo>
                <a:close/>
                <a:moveTo>
                  <a:pt x="22884" y="501"/>
                </a:moveTo>
                <a:cubicBezTo>
                  <a:pt x="22884" y="501"/>
                  <a:pt x="22918" y="534"/>
                  <a:pt x="22984" y="534"/>
                </a:cubicBezTo>
                <a:lnTo>
                  <a:pt x="23017" y="568"/>
                </a:lnTo>
                <a:cubicBezTo>
                  <a:pt x="23017" y="568"/>
                  <a:pt x="22984" y="568"/>
                  <a:pt x="22917" y="534"/>
                </a:cubicBezTo>
                <a:lnTo>
                  <a:pt x="22884" y="501"/>
                </a:lnTo>
                <a:close/>
                <a:moveTo>
                  <a:pt x="17980" y="534"/>
                </a:moveTo>
                <a:cubicBezTo>
                  <a:pt x="18014" y="534"/>
                  <a:pt x="17980" y="534"/>
                  <a:pt x="17980" y="568"/>
                </a:cubicBezTo>
                <a:cubicBezTo>
                  <a:pt x="17947" y="584"/>
                  <a:pt x="17930" y="593"/>
                  <a:pt x="17922" y="593"/>
                </a:cubicBezTo>
                <a:cubicBezTo>
                  <a:pt x="17914" y="593"/>
                  <a:pt x="17914" y="584"/>
                  <a:pt x="17914" y="568"/>
                </a:cubicBezTo>
                <a:cubicBezTo>
                  <a:pt x="17914" y="534"/>
                  <a:pt x="17980" y="534"/>
                  <a:pt x="17980" y="534"/>
                </a:cubicBezTo>
                <a:close/>
                <a:moveTo>
                  <a:pt x="32491" y="534"/>
                </a:moveTo>
                <a:cubicBezTo>
                  <a:pt x="32491" y="534"/>
                  <a:pt x="32524" y="534"/>
                  <a:pt x="32491" y="568"/>
                </a:cubicBezTo>
                <a:cubicBezTo>
                  <a:pt x="32507" y="584"/>
                  <a:pt x="32507" y="593"/>
                  <a:pt x="32495" y="593"/>
                </a:cubicBezTo>
                <a:cubicBezTo>
                  <a:pt x="32482" y="593"/>
                  <a:pt x="32457" y="584"/>
                  <a:pt x="32424" y="568"/>
                </a:cubicBezTo>
                <a:cubicBezTo>
                  <a:pt x="32424" y="534"/>
                  <a:pt x="32491" y="534"/>
                  <a:pt x="32491" y="534"/>
                </a:cubicBezTo>
                <a:close/>
                <a:moveTo>
                  <a:pt x="25352" y="601"/>
                </a:moveTo>
                <a:cubicBezTo>
                  <a:pt x="25374" y="601"/>
                  <a:pt x="25382" y="631"/>
                  <a:pt x="25365" y="631"/>
                </a:cubicBezTo>
                <a:cubicBezTo>
                  <a:pt x="25356" y="631"/>
                  <a:pt x="25341" y="623"/>
                  <a:pt x="25319" y="601"/>
                </a:cubicBezTo>
                <a:close/>
                <a:moveTo>
                  <a:pt x="25515" y="576"/>
                </a:moveTo>
                <a:cubicBezTo>
                  <a:pt x="25519" y="576"/>
                  <a:pt x="25519" y="584"/>
                  <a:pt x="25519" y="601"/>
                </a:cubicBezTo>
                <a:cubicBezTo>
                  <a:pt x="25519" y="601"/>
                  <a:pt x="25519" y="631"/>
                  <a:pt x="25509" y="631"/>
                </a:cubicBezTo>
                <a:cubicBezTo>
                  <a:pt x="25509" y="631"/>
                  <a:pt x="25509" y="631"/>
                  <a:pt x="25508" y="631"/>
                </a:cubicBezTo>
                <a:lnTo>
                  <a:pt x="25508" y="631"/>
                </a:lnTo>
                <a:cubicBezTo>
                  <a:pt x="25515" y="629"/>
                  <a:pt x="25507" y="601"/>
                  <a:pt x="25486" y="601"/>
                </a:cubicBezTo>
                <a:cubicBezTo>
                  <a:pt x="25502" y="584"/>
                  <a:pt x="25511" y="576"/>
                  <a:pt x="25515" y="576"/>
                </a:cubicBezTo>
                <a:close/>
                <a:moveTo>
                  <a:pt x="13577" y="568"/>
                </a:moveTo>
                <a:cubicBezTo>
                  <a:pt x="13644" y="568"/>
                  <a:pt x="13677" y="568"/>
                  <a:pt x="13677" y="601"/>
                </a:cubicBezTo>
                <a:cubicBezTo>
                  <a:pt x="13677" y="634"/>
                  <a:pt x="13652" y="651"/>
                  <a:pt x="13623" y="651"/>
                </a:cubicBezTo>
                <a:cubicBezTo>
                  <a:pt x="13594" y="651"/>
                  <a:pt x="13560" y="634"/>
                  <a:pt x="13544" y="601"/>
                </a:cubicBezTo>
                <a:cubicBezTo>
                  <a:pt x="13544" y="601"/>
                  <a:pt x="13544" y="568"/>
                  <a:pt x="13577" y="568"/>
                </a:cubicBezTo>
                <a:close/>
                <a:moveTo>
                  <a:pt x="12643" y="601"/>
                </a:moveTo>
                <a:cubicBezTo>
                  <a:pt x="12643" y="601"/>
                  <a:pt x="12676" y="601"/>
                  <a:pt x="12676" y="668"/>
                </a:cubicBezTo>
                <a:cubicBezTo>
                  <a:pt x="12643" y="668"/>
                  <a:pt x="12576" y="601"/>
                  <a:pt x="12643" y="601"/>
                </a:cubicBezTo>
                <a:close/>
                <a:moveTo>
                  <a:pt x="15378" y="576"/>
                </a:moveTo>
                <a:cubicBezTo>
                  <a:pt x="15403" y="576"/>
                  <a:pt x="15428" y="584"/>
                  <a:pt x="15445" y="601"/>
                </a:cubicBezTo>
                <a:cubicBezTo>
                  <a:pt x="15512" y="668"/>
                  <a:pt x="15445" y="668"/>
                  <a:pt x="15378" y="668"/>
                </a:cubicBezTo>
                <a:cubicBezTo>
                  <a:pt x="15312" y="668"/>
                  <a:pt x="15245" y="668"/>
                  <a:pt x="15312" y="601"/>
                </a:cubicBezTo>
                <a:cubicBezTo>
                  <a:pt x="15328" y="584"/>
                  <a:pt x="15353" y="576"/>
                  <a:pt x="15378" y="576"/>
                </a:cubicBezTo>
                <a:close/>
                <a:moveTo>
                  <a:pt x="18126" y="576"/>
                </a:moveTo>
                <a:cubicBezTo>
                  <a:pt x="18155" y="576"/>
                  <a:pt x="18180" y="584"/>
                  <a:pt x="18180" y="601"/>
                </a:cubicBezTo>
                <a:cubicBezTo>
                  <a:pt x="18180" y="601"/>
                  <a:pt x="18147" y="668"/>
                  <a:pt x="18080" y="668"/>
                </a:cubicBezTo>
                <a:lnTo>
                  <a:pt x="18047" y="601"/>
                </a:lnTo>
                <a:cubicBezTo>
                  <a:pt x="18064" y="584"/>
                  <a:pt x="18097" y="576"/>
                  <a:pt x="18126" y="576"/>
                </a:cubicBezTo>
                <a:close/>
                <a:moveTo>
                  <a:pt x="16746" y="568"/>
                </a:moveTo>
                <a:cubicBezTo>
                  <a:pt x="16813" y="568"/>
                  <a:pt x="16813" y="568"/>
                  <a:pt x="16813" y="601"/>
                </a:cubicBezTo>
                <a:cubicBezTo>
                  <a:pt x="16813" y="634"/>
                  <a:pt x="16813" y="651"/>
                  <a:pt x="16817" y="651"/>
                </a:cubicBezTo>
                <a:cubicBezTo>
                  <a:pt x="16821" y="651"/>
                  <a:pt x="16829" y="634"/>
                  <a:pt x="16846" y="601"/>
                </a:cubicBezTo>
                <a:lnTo>
                  <a:pt x="16913" y="601"/>
                </a:lnTo>
                <a:cubicBezTo>
                  <a:pt x="16963" y="651"/>
                  <a:pt x="16938" y="676"/>
                  <a:pt x="16892" y="676"/>
                </a:cubicBezTo>
                <a:cubicBezTo>
                  <a:pt x="16846" y="676"/>
                  <a:pt x="16779" y="651"/>
                  <a:pt x="16746" y="601"/>
                </a:cubicBezTo>
                <a:cubicBezTo>
                  <a:pt x="16713" y="568"/>
                  <a:pt x="16713" y="568"/>
                  <a:pt x="16746" y="568"/>
                </a:cubicBezTo>
                <a:close/>
                <a:moveTo>
                  <a:pt x="11414" y="638"/>
                </a:moveTo>
                <a:cubicBezTo>
                  <a:pt x="11439" y="638"/>
                  <a:pt x="11453" y="668"/>
                  <a:pt x="11409" y="668"/>
                </a:cubicBezTo>
                <a:cubicBezTo>
                  <a:pt x="11453" y="668"/>
                  <a:pt x="11439" y="683"/>
                  <a:pt x="11414" y="683"/>
                </a:cubicBezTo>
                <a:cubicBezTo>
                  <a:pt x="11410" y="683"/>
                  <a:pt x="11405" y="682"/>
                  <a:pt x="11400" y="681"/>
                </a:cubicBezTo>
                <a:lnTo>
                  <a:pt x="11400" y="681"/>
                </a:lnTo>
                <a:cubicBezTo>
                  <a:pt x="11402" y="677"/>
                  <a:pt x="11393" y="668"/>
                  <a:pt x="11376" y="668"/>
                </a:cubicBezTo>
                <a:cubicBezTo>
                  <a:pt x="11387" y="646"/>
                  <a:pt x="11401" y="638"/>
                  <a:pt x="11414" y="638"/>
                </a:cubicBezTo>
                <a:close/>
                <a:moveTo>
                  <a:pt x="24652" y="601"/>
                </a:moveTo>
                <a:cubicBezTo>
                  <a:pt x="24652" y="601"/>
                  <a:pt x="24685" y="601"/>
                  <a:pt x="24652" y="668"/>
                </a:cubicBezTo>
                <a:cubicBezTo>
                  <a:pt x="24652" y="668"/>
                  <a:pt x="24622" y="683"/>
                  <a:pt x="24602" y="683"/>
                </a:cubicBezTo>
                <a:cubicBezTo>
                  <a:pt x="24592" y="683"/>
                  <a:pt x="24585" y="679"/>
                  <a:pt x="24585" y="668"/>
                </a:cubicBezTo>
                <a:cubicBezTo>
                  <a:pt x="24585" y="601"/>
                  <a:pt x="24652" y="601"/>
                  <a:pt x="24652" y="601"/>
                </a:cubicBezTo>
                <a:close/>
                <a:moveTo>
                  <a:pt x="16346" y="601"/>
                </a:moveTo>
                <a:cubicBezTo>
                  <a:pt x="16379" y="601"/>
                  <a:pt x="16412" y="601"/>
                  <a:pt x="16412" y="668"/>
                </a:cubicBezTo>
                <a:cubicBezTo>
                  <a:pt x="16412" y="668"/>
                  <a:pt x="16379" y="701"/>
                  <a:pt x="16346" y="701"/>
                </a:cubicBezTo>
                <a:cubicBezTo>
                  <a:pt x="16312" y="701"/>
                  <a:pt x="16246" y="668"/>
                  <a:pt x="16246" y="668"/>
                </a:cubicBezTo>
                <a:cubicBezTo>
                  <a:pt x="16246" y="668"/>
                  <a:pt x="16312" y="601"/>
                  <a:pt x="16346" y="601"/>
                </a:cubicBezTo>
                <a:close/>
                <a:moveTo>
                  <a:pt x="19469" y="686"/>
                </a:moveTo>
                <a:cubicBezTo>
                  <a:pt x="19496" y="686"/>
                  <a:pt x="19504" y="701"/>
                  <a:pt x="19481" y="701"/>
                </a:cubicBezTo>
                <a:lnTo>
                  <a:pt x="19415" y="701"/>
                </a:lnTo>
                <a:cubicBezTo>
                  <a:pt x="19437" y="690"/>
                  <a:pt x="19455" y="686"/>
                  <a:pt x="19469" y="686"/>
                </a:cubicBezTo>
                <a:close/>
                <a:moveTo>
                  <a:pt x="22628" y="686"/>
                </a:moveTo>
                <a:cubicBezTo>
                  <a:pt x="22643" y="686"/>
                  <a:pt x="22628" y="701"/>
                  <a:pt x="22584" y="701"/>
                </a:cubicBezTo>
                <a:cubicBezTo>
                  <a:pt x="22606" y="690"/>
                  <a:pt x="22621" y="686"/>
                  <a:pt x="22628" y="686"/>
                </a:cubicBezTo>
                <a:close/>
                <a:moveTo>
                  <a:pt x="23555" y="618"/>
                </a:moveTo>
                <a:cubicBezTo>
                  <a:pt x="23559" y="618"/>
                  <a:pt x="23568" y="634"/>
                  <a:pt x="23584" y="668"/>
                </a:cubicBezTo>
                <a:cubicBezTo>
                  <a:pt x="23651" y="668"/>
                  <a:pt x="23651" y="701"/>
                  <a:pt x="23651" y="701"/>
                </a:cubicBezTo>
                <a:lnTo>
                  <a:pt x="23584" y="701"/>
                </a:lnTo>
                <a:cubicBezTo>
                  <a:pt x="23551" y="701"/>
                  <a:pt x="23551" y="701"/>
                  <a:pt x="23551" y="668"/>
                </a:cubicBezTo>
                <a:cubicBezTo>
                  <a:pt x="23551" y="634"/>
                  <a:pt x="23551" y="618"/>
                  <a:pt x="23555" y="618"/>
                </a:cubicBezTo>
                <a:close/>
                <a:moveTo>
                  <a:pt x="25035" y="618"/>
                </a:moveTo>
                <a:cubicBezTo>
                  <a:pt x="25060" y="618"/>
                  <a:pt x="25085" y="634"/>
                  <a:pt x="25085" y="668"/>
                </a:cubicBezTo>
                <a:cubicBezTo>
                  <a:pt x="25085" y="668"/>
                  <a:pt x="25085" y="701"/>
                  <a:pt x="25052" y="701"/>
                </a:cubicBezTo>
                <a:lnTo>
                  <a:pt x="24985" y="668"/>
                </a:lnTo>
                <a:cubicBezTo>
                  <a:pt x="24985" y="634"/>
                  <a:pt x="25010" y="618"/>
                  <a:pt x="25035" y="618"/>
                </a:cubicBezTo>
                <a:close/>
                <a:moveTo>
                  <a:pt x="20695" y="676"/>
                </a:moveTo>
                <a:cubicBezTo>
                  <a:pt x="20707" y="676"/>
                  <a:pt x="20716" y="684"/>
                  <a:pt x="20716" y="701"/>
                </a:cubicBezTo>
                <a:cubicBezTo>
                  <a:pt x="20693" y="701"/>
                  <a:pt x="20686" y="716"/>
                  <a:pt x="20674" y="716"/>
                </a:cubicBezTo>
                <a:cubicBezTo>
                  <a:pt x="20667" y="716"/>
                  <a:pt x="20660" y="712"/>
                  <a:pt x="20649" y="701"/>
                </a:cubicBezTo>
                <a:cubicBezTo>
                  <a:pt x="20627" y="712"/>
                  <a:pt x="20612" y="716"/>
                  <a:pt x="20604" y="716"/>
                </a:cubicBezTo>
                <a:cubicBezTo>
                  <a:pt x="20590" y="716"/>
                  <a:pt x="20604" y="701"/>
                  <a:pt x="20649" y="701"/>
                </a:cubicBezTo>
                <a:cubicBezTo>
                  <a:pt x="20666" y="684"/>
                  <a:pt x="20682" y="676"/>
                  <a:pt x="20695" y="676"/>
                </a:cubicBezTo>
                <a:close/>
                <a:moveTo>
                  <a:pt x="17713" y="601"/>
                </a:moveTo>
                <a:cubicBezTo>
                  <a:pt x="17747" y="601"/>
                  <a:pt x="17813" y="668"/>
                  <a:pt x="17747" y="668"/>
                </a:cubicBezTo>
                <a:cubicBezTo>
                  <a:pt x="17747" y="701"/>
                  <a:pt x="17730" y="718"/>
                  <a:pt x="17709" y="718"/>
                </a:cubicBezTo>
                <a:cubicBezTo>
                  <a:pt x="17688" y="718"/>
                  <a:pt x="17663" y="701"/>
                  <a:pt x="17647" y="668"/>
                </a:cubicBezTo>
                <a:cubicBezTo>
                  <a:pt x="17647" y="601"/>
                  <a:pt x="17647" y="601"/>
                  <a:pt x="17713" y="601"/>
                </a:cubicBezTo>
                <a:close/>
                <a:moveTo>
                  <a:pt x="17387" y="512"/>
                </a:moveTo>
                <a:cubicBezTo>
                  <a:pt x="17391" y="512"/>
                  <a:pt x="17399" y="521"/>
                  <a:pt x="17413" y="534"/>
                </a:cubicBezTo>
                <a:cubicBezTo>
                  <a:pt x="17413" y="568"/>
                  <a:pt x="17480" y="568"/>
                  <a:pt x="17547" y="568"/>
                </a:cubicBezTo>
                <a:cubicBezTo>
                  <a:pt x="17647" y="568"/>
                  <a:pt x="17647" y="568"/>
                  <a:pt x="17580" y="634"/>
                </a:cubicBezTo>
                <a:cubicBezTo>
                  <a:pt x="17538" y="698"/>
                  <a:pt x="17522" y="721"/>
                  <a:pt x="17491" y="721"/>
                </a:cubicBezTo>
                <a:cubicBezTo>
                  <a:pt x="17473" y="721"/>
                  <a:pt x="17450" y="713"/>
                  <a:pt x="17413" y="701"/>
                </a:cubicBezTo>
                <a:cubicBezTo>
                  <a:pt x="17380" y="701"/>
                  <a:pt x="17380" y="634"/>
                  <a:pt x="17380" y="568"/>
                </a:cubicBezTo>
                <a:cubicBezTo>
                  <a:pt x="17380" y="529"/>
                  <a:pt x="17380" y="512"/>
                  <a:pt x="17387" y="512"/>
                </a:cubicBezTo>
                <a:close/>
                <a:moveTo>
                  <a:pt x="14745" y="668"/>
                </a:moveTo>
                <a:cubicBezTo>
                  <a:pt x="14811" y="668"/>
                  <a:pt x="14811" y="668"/>
                  <a:pt x="14811" y="701"/>
                </a:cubicBezTo>
                <a:cubicBezTo>
                  <a:pt x="14811" y="718"/>
                  <a:pt x="14795" y="726"/>
                  <a:pt x="14778" y="726"/>
                </a:cubicBezTo>
                <a:cubicBezTo>
                  <a:pt x="14761" y="726"/>
                  <a:pt x="14745" y="718"/>
                  <a:pt x="14745" y="701"/>
                </a:cubicBezTo>
                <a:lnTo>
                  <a:pt x="14711" y="668"/>
                </a:lnTo>
                <a:close/>
                <a:moveTo>
                  <a:pt x="17213" y="668"/>
                </a:moveTo>
                <a:cubicBezTo>
                  <a:pt x="17246" y="668"/>
                  <a:pt x="17246" y="668"/>
                  <a:pt x="17246" y="701"/>
                </a:cubicBezTo>
                <a:cubicBezTo>
                  <a:pt x="17246" y="718"/>
                  <a:pt x="17246" y="726"/>
                  <a:pt x="17242" y="726"/>
                </a:cubicBezTo>
                <a:cubicBezTo>
                  <a:pt x="17238" y="726"/>
                  <a:pt x="17230" y="718"/>
                  <a:pt x="17213" y="701"/>
                </a:cubicBezTo>
                <a:cubicBezTo>
                  <a:pt x="17213" y="701"/>
                  <a:pt x="17180" y="701"/>
                  <a:pt x="17180" y="668"/>
                </a:cubicBezTo>
                <a:close/>
                <a:moveTo>
                  <a:pt x="7240" y="605"/>
                </a:moveTo>
                <a:cubicBezTo>
                  <a:pt x="7253" y="605"/>
                  <a:pt x="7269" y="631"/>
                  <a:pt x="7306" y="668"/>
                </a:cubicBezTo>
                <a:cubicBezTo>
                  <a:pt x="7339" y="701"/>
                  <a:pt x="7339" y="734"/>
                  <a:pt x="7339" y="734"/>
                </a:cubicBezTo>
                <a:cubicBezTo>
                  <a:pt x="7339" y="734"/>
                  <a:pt x="7306" y="734"/>
                  <a:pt x="7239" y="701"/>
                </a:cubicBezTo>
                <a:cubicBezTo>
                  <a:pt x="7239" y="668"/>
                  <a:pt x="7206" y="668"/>
                  <a:pt x="7206" y="668"/>
                </a:cubicBezTo>
                <a:cubicBezTo>
                  <a:pt x="7221" y="623"/>
                  <a:pt x="7229" y="605"/>
                  <a:pt x="7240" y="605"/>
                </a:cubicBezTo>
                <a:close/>
                <a:moveTo>
                  <a:pt x="10968" y="686"/>
                </a:moveTo>
                <a:cubicBezTo>
                  <a:pt x="10983" y="686"/>
                  <a:pt x="10998" y="690"/>
                  <a:pt x="11009" y="701"/>
                </a:cubicBezTo>
                <a:cubicBezTo>
                  <a:pt x="11075" y="734"/>
                  <a:pt x="11075" y="734"/>
                  <a:pt x="11009" y="734"/>
                </a:cubicBezTo>
                <a:cubicBezTo>
                  <a:pt x="10975" y="701"/>
                  <a:pt x="10909" y="701"/>
                  <a:pt x="10909" y="701"/>
                </a:cubicBezTo>
                <a:cubicBezTo>
                  <a:pt x="10909" y="701"/>
                  <a:pt x="10938" y="686"/>
                  <a:pt x="10968" y="686"/>
                </a:cubicBezTo>
                <a:close/>
                <a:moveTo>
                  <a:pt x="14111" y="568"/>
                </a:moveTo>
                <a:cubicBezTo>
                  <a:pt x="14178" y="568"/>
                  <a:pt x="14211" y="634"/>
                  <a:pt x="14244" y="634"/>
                </a:cubicBezTo>
                <a:cubicBezTo>
                  <a:pt x="14311" y="634"/>
                  <a:pt x="14344" y="668"/>
                  <a:pt x="14344" y="701"/>
                </a:cubicBezTo>
                <a:cubicBezTo>
                  <a:pt x="14344" y="701"/>
                  <a:pt x="14315" y="716"/>
                  <a:pt x="14295" y="716"/>
                </a:cubicBezTo>
                <a:cubicBezTo>
                  <a:pt x="14285" y="716"/>
                  <a:pt x="14278" y="712"/>
                  <a:pt x="14278" y="701"/>
                </a:cubicBezTo>
                <a:lnTo>
                  <a:pt x="14178" y="701"/>
                </a:lnTo>
                <a:cubicBezTo>
                  <a:pt x="14111" y="734"/>
                  <a:pt x="14077" y="734"/>
                  <a:pt x="14044" y="734"/>
                </a:cubicBezTo>
                <a:cubicBezTo>
                  <a:pt x="14044" y="734"/>
                  <a:pt x="14044" y="701"/>
                  <a:pt x="14111" y="701"/>
                </a:cubicBezTo>
                <a:cubicBezTo>
                  <a:pt x="14077" y="668"/>
                  <a:pt x="14044" y="668"/>
                  <a:pt x="14077" y="634"/>
                </a:cubicBezTo>
                <a:cubicBezTo>
                  <a:pt x="14077" y="568"/>
                  <a:pt x="14111" y="568"/>
                  <a:pt x="14111" y="568"/>
                </a:cubicBezTo>
                <a:close/>
                <a:moveTo>
                  <a:pt x="23151" y="668"/>
                </a:moveTo>
                <a:cubicBezTo>
                  <a:pt x="23151" y="668"/>
                  <a:pt x="23184" y="668"/>
                  <a:pt x="23184" y="701"/>
                </a:cubicBezTo>
                <a:cubicBezTo>
                  <a:pt x="23217" y="734"/>
                  <a:pt x="23217" y="734"/>
                  <a:pt x="23184" y="734"/>
                </a:cubicBezTo>
                <a:cubicBezTo>
                  <a:pt x="23151" y="701"/>
                  <a:pt x="23151" y="701"/>
                  <a:pt x="23151" y="668"/>
                </a:cubicBezTo>
                <a:close/>
                <a:moveTo>
                  <a:pt x="25486" y="701"/>
                </a:moveTo>
                <a:cubicBezTo>
                  <a:pt x="25486" y="724"/>
                  <a:pt x="25486" y="763"/>
                  <a:pt x="25453" y="763"/>
                </a:cubicBezTo>
                <a:cubicBezTo>
                  <a:pt x="25438" y="763"/>
                  <a:pt x="25417" y="755"/>
                  <a:pt x="25386" y="734"/>
                </a:cubicBezTo>
                <a:lnTo>
                  <a:pt x="25386" y="734"/>
                </a:lnTo>
                <a:cubicBezTo>
                  <a:pt x="25386" y="734"/>
                  <a:pt x="25386" y="734"/>
                  <a:pt x="25386" y="734"/>
                </a:cubicBezTo>
                <a:cubicBezTo>
                  <a:pt x="25419" y="701"/>
                  <a:pt x="25486" y="701"/>
                  <a:pt x="25486" y="701"/>
                </a:cubicBezTo>
                <a:close/>
                <a:moveTo>
                  <a:pt x="22383" y="701"/>
                </a:moveTo>
                <a:cubicBezTo>
                  <a:pt x="22417" y="701"/>
                  <a:pt x="22483" y="701"/>
                  <a:pt x="22483" y="734"/>
                </a:cubicBezTo>
                <a:cubicBezTo>
                  <a:pt x="22483" y="734"/>
                  <a:pt x="22454" y="764"/>
                  <a:pt x="22424" y="764"/>
                </a:cubicBezTo>
                <a:cubicBezTo>
                  <a:pt x="22409" y="764"/>
                  <a:pt x="22395" y="757"/>
                  <a:pt x="22383" y="734"/>
                </a:cubicBezTo>
                <a:cubicBezTo>
                  <a:pt x="22317" y="734"/>
                  <a:pt x="22317" y="734"/>
                  <a:pt x="22317" y="701"/>
                </a:cubicBezTo>
                <a:close/>
                <a:moveTo>
                  <a:pt x="20436" y="576"/>
                </a:moveTo>
                <a:cubicBezTo>
                  <a:pt x="20440" y="576"/>
                  <a:pt x="20465" y="584"/>
                  <a:pt x="20515" y="601"/>
                </a:cubicBezTo>
                <a:cubicBezTo>
                  <a:pt x="20649" y="668"/>
                  <a:pt x="20649" y="668"/>
                  <a:pt x="20582" y="668"/>
                </a:cubicBezTo>
                <a:cubicBezTo>
                  <a:pt x="20549" y="668"/>
                  <a:pt x="20515" y="701"/>
                  <a:pt x="20482" y="701"/>
                </a:cubicBezTo>
                <a:cubicBezTo>
                  <a:pt x="20432" y="751"/>
                  <a:pt x="20399" y="776"/>
                  <a:pt x="20382" y="776"/>
                </a:cubicBezTo>
                <a:cubicBezTo>
                  <a:pt x="20365" y="776"/>
                  <a:pt x="20365" y="751"/>
                  <a:pt x="20382" y="701"/>
                </a:cubicBezTo>
                <a:cubicBezTo>
                  <a:pt x="20382" y="668"/>
                  <a:pt x="20415" y="668"/>
                  <a:pt x="20482" y="668"/>
                </a:cubicBezTo>
                <a:cubicBezTo>
                  <a:pt x="20515" y="668"/>
                  <a:pt x="20515" y="668"/>
                  <a:pt x="20482" y="601"/>
                </a:cubicBezTo>
                <a:cubicBezTo>
                  <a:pt x="20449" y="584"/>
                  <a:pt x="20432" y="576"/>
                  <a:pt x="20436" y="576"/>
                </a:cubicBezTo>
                <a:close/>
                <a:moveTo>
                  <a:pt x="9669" y="687"/>
                </a:moveTo>
                <a:cubicBezTo>
                  <a:pt x="9691" y="687"/>
                  <a:pt x="9708" y="711"/>
                  <a:pt x="9708" y="734"/>
                </a:cubicBezTo>
                <a:cubicBezTo>
                  <a:pt x="9708" y="768"/>
                  <a:pt x="9691" y="785"/>
                  <a:pt x="9666" y="785"/>
                </a:cubicBezTo>
                <a:cubicBezTo>
                  <a:pt x="9641" y="785"/>
                  <a:pt x="9608" y="768"/>
                  <a:pt x="9574" y="734"/>
                </a:cubicBezTo>
                <a:cubicBezTo>
                  <a:pt x="9574" y="734"/>
                  <a:pt x="9574" y="701"/>
                  <a:pt x="9641" y="701"/>
                </a:cubicBezTo>
                <a:cubicBezTo>
                  <a:pt x="9651" y="691"/>
                  <a:pt x="9661" y="687"/>
                  <a:pt x="9669" y="687"/>
                </a:cubicBezTo>
                <a:close/>
                <a:moveTo>
                  <a:pt x="24685" y="701"/>
                </a:moveTo>
                <a:cubicBezTo>
                  <a:pt x="24685" y="701"/>
                  <a:pt x="24718" y="701"/>
                  <a:pt x="24718" y="734"/>
                </a:cubicBezTo>
                <a:cubicBezTo>
                  <a:pt x="24718" y="768"/>
                  <a:pt x="24718" y="785"/>
                  <a:pt x="24710" y="785"/>
                </a:cubicBezTo>
                <a:cubicBezTo>
                  <a:pt x="24702" y="785"/>
                  <a:pt x="24685" y="768"/>
                  <a:pt x="24652" y="734"/>
                </a:cubicBezTo>
                <a:lnTo>
                  <a:pt x="24685" y="701"/>
                </a:lnTo>
                <a:close/>
                <a:moveTo>
                  <a:pt x="29255" y="701"/>
                </a:moveTo>
                <a:cubicBezTo>
                  <a:pt x="29255" y="701"/>
                  <a:pt x="29322" y="701"/>
                  <a:pt x="29255" y="734"/>
                </a:cubicBezTo>
                <a:cubicBezTo>
                  <a:pt x="29255" y="768"/>
                  <a:pt x="29247" y="785"/>
                  <a:pt x="29238" y="785"/>
                </a:cubicBezTo>
                <a:cubicBezTo>
                  <a:pt x="29230" y="785"/>
                  <a:pt x="29222" y="768"/>
                  <a:pt x="29222" y="734"/>
                </a:cubicBezTo>
                <a:cubicBezTo>
                  <a:pt x="29222" y="701"/>
                  <a:pt x="29255" y="701"/>
                  <a:pt x="29255" y="701"/>
                </a:cubicBezTo>
                <a:close/>
                <a:moveTo>
                  <a:pt x="6739" y="734"/>
                </a:moveTo>
                <a:cubicBezTo>
                  <a:pt x="6706" y="801"/>
                  <a:pt x="6706" y="801"/>
                  <a:pt x="6672" y="801"/>
                </a:cubicBezTo>
                <a:cubicBezTo>
                  <a:pt x="6672" y="801"/>
                  <a:pt x="6672" y="734"/>
                  <a:pt x="6706" y="734"/>
                </a:cubicBezTo>
                <a:close/>
                <a:moveTo>
                  <a:pt x="10341" y="701"/>
                </a:moveTo>
                <a:cubicBezTo>
                  <a:pt x="10341" y="724"/>
                  <a:pt x="10310" y="763"/>
                  <a:pt x="10279" y="763"/>
                </a:cubicBezTo>
                <a:cubicBezTo>
                  <a:pt x="10265" y="763"/>
                  <a:pt x="10252" y="755"/>
                  <a:pt x="10241" y="734"/>
                </a:cubicBezTo>
                <a:cubicBezTo>
                  <a:pt x="10241" y="801"/>
                  <a:pt x="10208" y="801"/>
                  <a:pt x="10175" y="801"/>
                </a:cubicBezTo>
                <a:cubicBezTo>
                  <a:pt x="10108" y="801"/>
                  <a:pt x="10075" y="734"/>
                  <a:pt x="10108" y="701"/>
                </a:cubicBezTo>
                <a:lnTo>
                  <a:pt x="10175" y="701"/>
                </a:lnTo>
                <a:cubicBezTo>
                  <a:pt x="10175" y="701"/>
                  <a:pt x="10190" y="716"/>
                  <a:pt x="10209" y="716"/>
                </a:cubicBezTo>
                <a:cubicBezTo>
                  <a:pt x="10219" y="716"/>
                  <a:pt x="10230" y="712"/>
                  <a:pt x="10241" y="701"/>
                </a:cubicBezTo>
                <a:close/>
                <a:moveTo>
                  <a:pt x="26320" y="701"/>
                </a:moveTo>
                <a:cubicBezTo>
                  <a:pt x="26353" y="701"/>
                  <a:pt x="26386" y="701"/>
                  <a:pt x="26386" y="734"/>
                </a:cubicBezTo>
                <a:cubicBezTo>
                  <a:pt x="26386" y="768"/>
                  <a:pt x="26386" y="785"/>
                  <a:pt x="26382" y="785"/>
                </a:cubicBezTo>
                <a:cubicBezTo>
                  <a:pt x="26378" y="785"/>
                  <a:pt x="26370" y="768"/>
                  <a:pt x="26353" y="734"/>
                </a:cubicBezTo>
                <a:lnTo>
                  <a:pt x="26320" y="734"/>
                </a:lnTo>
                <a:cubicBezTo>
                  <a:pt x="26320" y="801"/>
                  <a:pt x="26253" y="801"/>
                  <a:pt x="26186" y="801"/>
                </a:cubicBezTo>
                <a:cubicBezTo>
                  <a:pt x="26153" y="801"/>
                  <a:pt x="26153" y="801"/>
                  <a:pt x="26186" y="734"/>
                </a:cubicBezTo>
                <a:cubicBezTo>
                  <a:pt x="26208" y="734"/>
                  <a:pt x="26231" y="720"/>
                  <a:pt x="26243" y="720"/>
                </a:cubicBezTo>
                <a:cubicBezTo>
                  <a:pt x="26249" y="720"/>
                  <a:pt x="26253" y="723"/>
                  <a:pt x="26253" y="734"/>
                </a:cubicBezTo>
                <a:lnTo>
                  <a:pt x="26320" y="734"/>
                </a:lnTo>
                <a:lnTo>
                  <a:pt x="26320" y="701"/>
                </a:lnTo>
                <a:close/>
                <a:moveTo>
                  <a:pt x="35559" y="701"/>
                </a:moveTo>
                <a:cubicBezTo>
                  <a:pt x="35559" y="734"/>
                  <a:pt x="35559" y="801"/>
                  <a:pt x="35593" y="801"/>
                </a:cubicBezTo>
                <a:lnTo>
                  <a:pt x="35593" y="734"/>
                </a:lnTo>
                <a:cubicBezTo>
                  <a:pt x="35593" y="701"/>
                  <a:pt x="35560" y="701"/>
                  <a:pt x="35559" y="701"/>
                </a:cubicBezTo>
                <a:close/>
                <a:moveTo>
                  <a:pt x="8740" y="701"/>
                </a:moveTo>
                <a:cubicBezTo>
                  <a:pt x="8840" y="701"/>
                  <a:pt x="8874" y="734"/>
                  <a:pt x="8840" y="768"/>
                </a:cubicBezTo>
                <a:cubicBezTo>
                  <a:pt x="8828" y="793"/>
                  <a:pt x="8805" y="804"/>
                  <a:pt x="8780" y="804"/>
                </a:cubicBezTo>
                <a:cubicBezTo>
                  <a:pt x="8740" y="804"/>
                  <a:pt x="8694" y="776"/>
                  <a:pt x="8674" y="734"/>
                </a:cubicBezTo>
                <a:cubicBezTo>
                  <a:pt x="8674" y="701"/>
                  <a:pt x="8674" y="701"/>
                  <a:pt x="8740" y="701"/>
                </a:cubicBezTo>
                <a:close/>
                <a:moveTo>
                  <a:pt x="22183" y="734"/>
                </a:moveTo>
                <a:cubicBezTo>
                  <a:pt x="22183" y="783"/>
                  <a:pt x="22165" y="814"/>
                  <a:pt x="22130" y="814"/>
                </a:cubicBezTo>
                <a:cubicBezTo>
                  <a:pt x="22117" y="814"/>
                  <a:pt x="22101" y="810"/>
                  <a:pt x="22083" y="801"/>
                </a:cubicBezTo>
                <a:cubicBezTo>
                  <a:pt x="22150" y="734"/>
                  <a:pt x="22183" y="734"/>
                  <a:pt x="22183" y="734"/>
                </a:cubicBezTo>
                <a:close/>
                <a:moveTo>
                  <a:pt x="22763" y="726"/>
                </a:moveTo>
                <a:cubicBezTo>
                  <a:pt x="22809" y="726"/>
                  <a:pt x="22850" y="751"/>
                  <a:pt x="22850" y="801"/>
                </a:cubicBezTo>
                <a:cubicBezTo>
                  <a:pt x="22850" y="818"/>
                  <a:pt x="22850" y="826"/>
                  <a:pt x="22838" y="826"/>
                </a:cubicBezTo>
                <a:cubicBezTo>
                  <a:pt x="22825" y="826"/>
                  <a:pt x="22800" y="818"/>
                  <a:pt x="22750" y="801"/>
                </a:cubicBezTo>
                <a:lnTo>
                  <a:pt x="22650" y="801"/>
                </a:lnTo>
                <a:cubicBezTo>
                  <a:pt x="22667" y="751"/>
                  <a:pt x="22717" y="726"/>
                  <a:pt x="22763" y="726"/>
                </a:cubicBezTo>
                <a:close/>
                <a:moveTo>
                  <a:pt x="31890" y="734"/>
                </a:moveTo>
                <a:cubicBezTo>
                  <a:pt x="31924" y="734"/>
                  <a:pt x="31990" y="734"/>
                  <a:pt x="31990" y="801"/>
                </a:cubicBezTo>
                <a:cubicBezTo>
                  <a:pt x="31990" y="818"/>
                  <a:pt x="31965" y="826"/>
                  <a:pt x="31936" y="826"/>
                </a:cubicBezTo>
                <a:cubicBezTo>
                  <a:pt x="31907" y="826"/>
                  <a:pt x="31874" y="818"/>
                  <a:pt x="31857" y="801"/>
                </a:cubicBezTo>
                <a:cubicBezTo>
                  <a:pt x="31857" y="801"/>
                  <a:pt x="31857" y="734"/>
                  <a:pt x="31890" y="734"/>
                </a:cubicBezTo>
                <a:close/>
                <a:moveTo>
                  <a:pt x="23317" y="734"/>
                </a:moveTo>
                <a:cubicBezTo>
                  <a:pt x="23317" y="734"/>
                  <a:pt x="23351" y="734"/>
                  <a:pt x="23351" y="801"/>
                </a:cubicBezTo>
                <a:cubicBezTo>
                  <a:pt x="23384" y="835"/>
                  <a:pt x="23384" y="835"/>
                  <a:pt x="23351" y="835"/>
                </a:cubicBezTo>
                <a:cubicBezTo>
                  <a:pt x="23317" y="801"/>
                  <a:pt x="23317" y="801"/>
                  <a:pt x="23317" y="734"/>
                </a:cubicBezTo>
                <a:close/>
                <a:moveTo>
                  <a:pt x="23829" y="691"/>
                </a:moveTo>
                <a:cubicBezTo>
                  <a:pt x="23862" y="691"/>
                  <a:pt x="23884" y="723"/>
                  <a:pt x="23884" y="801"/>
                </a:cubicBezTo>
                <a:cubicBezTo>
                  <a:pt x="23884" y="835"/>
                  <a:pt x="23851" y="835"/>
                  <a:pt x="23818" y="835"/>
                </a:cubicBezTo>
                <a:cubicBezTo>
                  <a:pt x="23718" y="835"/>
                  <a:pt x="23718" y="835"/>
                  <a:pt x="23751" y="734"/>
                </a:cubicBezTo>
                <a:cubicBezTo>
                  <a:pt x="23779" y="707"/>
                  <a:pt x="23806" y="691"/>
                  <a:pt x="23829" y="691"/>
                </a:cubicBezTo>
                <a:close/>
                <a:moveTo>
                  <a:pt x="24018" y="768"/>
                </a:moveTo>
                <a:cubicBezTo>
                  <a:pt x="24018" y="835"/>
                  <a:pt x="24018" y="835"/>
                  <a:pt x="23985" y="835"/>
                </a:cubicBezTo>
                <a:lnTo>
                  <a:pt x="23918" y="835"/>
                </a:lnTo>
                <a:cubicBezTo>
                  <a:pt x="23918" y="835"/>
                  <a:pt x="23918" y="768"/>
                  <a:pt x="23985" y="768"/>
                </a:cubicBezTo>
                <a:close/>
                <a:moveTo>
                  <a:pt x="26019" y="701"/>
                </a:moveTo>
                <a:cubicBezTo>
                  <a:pt x="26053" y="734"/>
                  <a:pt x="26019" y="835"/>
                  <a:pt x="25919" y="835"/>
                </a:cubicBezTo>
                <a:lnTo>
                  <a:pt x="25919" y="801"/>
                </a:lnTo>
                <a:cubicBezTo>
                  <a:pt x="25919" y="768"/>
                  <a:pt x="25936" y="751"/>
                  <a:pt x="25953" y="751"/>
                </a:cubicBezTo>
                <a:cubicBezTo>
                  <a:pt x="25969" y="751"/>
                  <a:pt x="25986" y="768"/>
                  <a:pt x="25986" y="801"/>
                </a:cubicBezTo>
                <a:cubicBezTo>
                  <a:pt x="25986" y="801"/>
                  <a:pt x="26019" y="801"/>
                  <a:pt x="26019" y="734"/>
                </a:cubicBezTo>
                <a:lnTo>
                  <a:pt x="26019" y="701"/>
                </a:lnTo>
                <a:close/>
                <a:moveTo>
                  <a:pt x="28021" y="701"/>
                </a:moveTo>
                <a:cubicBezTo>
                  <a:pt x="28054" y="701"/>
                  <a:pt x="28054" y="701"/>
                  <a:pt x="28021" y="734"/>
                </a:cubicBezTo>
                <a:cubicBezTo>
                  <a:pt x="27987" y="734"/>
                  <a:pt x="27987" y="801"/>
                  <a:pt x="27987" y="801"/>
                </a:cubicBezTo>
                <a:cubicBezTo>
                  <a:pt x="27987" y="801"/>
                  <a:pt x="27921" y="835"/>
                  <a:pt x="27887" y="835"/>
                </a:cubicBezTo>
                <a:lnTo>
                  <a:pt x="27821" y="734"/>
                </a:lnTo>
                <a:cubicBezTo>
                  <a:pt x="27821" y="734"/>
                  <a:pt x="27835" y="720"/>
                  <a:pt x="27855" y="720"/>
                </a:cubicBezTo>
                <a:cubicBezTo>
                  <a:pt x="27865" y="720"/>
                  <a:pt x="27876" y="723"/>
                  <a:pt x="27887" y="734"/>
                </a:cubicBezTo>
                <a:lnTo>
                  <a:pt x="27987" y="734"/>
                </a:lnTo>
                <a:lnTo>
                  <a:pt x="28021" y="701"/>
                </a:lnTo>
                <a:close/>
                <a:moveTo>
                  <a:pt x="33725" y="768"/>
                </a:moveTo>
                <a:cubicBezTo>
                  <a:pt x="33725" y="768"/>
                  <a:pt x="33725" y="835"/>
                  <a:pt x="33691" y="835"/>
                </a:cubicBezTo>
                <a:lnTo>
                  <a:pt x="33591" y="835"/>
                </a:lnTo>
                <a:cubicBezTo>
                  <a:pt x="33591" y="768"/>
                  <a:pt x="33691" y="768"/>
                  <a:pt x="33725" y="768"/>
                </a:cubicBezTo>
                <a:close/>
                <a:moveTo>
                  <a:pt x="26974" y="692"/>
                </a:moveTo>
                <a:cubicBezTo>
                  <a:pt x="27067" y="692"/>
                  <a:pt x="27220" y="741"/>
                  <a:pt x="27220" y="768"/>
                </a:cubicBezTo>
                <a:cubicBezTo>
                  <a:pt x="27220" y="823"/>
                  <a:pt x="27200" y="848"/>
                  <a:pt x="27171" y="848"/>
                </a:cubicBezTo>
                <a:cubicBezTo>
                  <a:pt x="27147" y="848"/>
                  <a:pt x="27117" y="831"/>
                  <a:pt x="27087" y="801"/>
                </a:cubicBezTo>
                <a:cubicBezTo>
                  <a:pt x="27053" y="734"/>
                  <a:pt x="27020" y="734"/>
                  <a:pt x="26987" y="734"/>
                </a:cubicBezTo>
                <a:cubicBezTo>
                  <a:pt x="26920" y="734"/>
                  <a:pt x="26920" y="734"/>
                  <a:pt x="26920" y="701"/>
                </a:cubicBezTo>
                <a:cubicBezTo>
                  <a:pt x="26933" y="695"/>
                  <a:pt x="26952" y="692"/>
                  <a:pt x="26974" y="692"/>
                </a:cubicBezTo>
                <a:close/>
                <a:moveTo>
                  <a:pt x="25686" y="701"/>
                </a:moveTo>
                <a:cubicBezTo>
                  <a:pt x="25686" y="701"/>
                  <a:pt x="25719" y="701"/>
                  <a:pt x="25719" y="734"/>
                </a:cubicBezTo>
                <a:cubicBezTo>
                  <a:pt x="25746" y="789"/>
                  <a:pt x="25707" y="843"/>
                  <a:pt x="25673" y="843"/>
                </a:cubicBezTo>
                <a:cubicBezTo>
                  <a:pt x="25666" y="843"/>
                  <a:pt x="25659" y="841"/>
                  <a:pt x="25652" y="835"/>
                </a:cubicBezTo>
                <a:lnTo>
                  <a:pt x="25586" y="835"/>
                </a:lnTo>
                <a:cubicBezTo>
                  <a:pt x="25586" y="835"/>
                  <a:pt x="25556" y="849"/>
                  <a:pt x="25526" y="849"/>
                </a:cubicBezTo>
                <a:cubicBezTo>
                  <a:pt x="25512" y="849"/>
                  <a:pt x="25497" y="846"/>
                  <a:pt x="25486" y="835"/>
                </a:cubicBezTo>
                <a:lnTo>
                  <a:pt x="25519" y="835"/>
                </a:lnTo>
                <a:cubicBezTo>
                  <a:pt x="25524" y="839"/>
                  <a:pt x="25530" y="841"/>
                  <a:pt x="25538" y="841"/>
                </a:cubicBezTo>
                <a:cubicBezTo>
                  <a:pt x="25587" y="841"/>
                  <a:pt x="25686" y="763"/>
                  <a:pt x="25686" y="734"/>
                </a:cubicBezTo>
                <a:lnTo>
                  <a:pt x="25686" y="701"/>
                </a:lnTo>
                <a:close/>
                <a:moveTo>
                  <a:pt x="26320" y="835"/>
                </a:moveTo>
                <a:cubicBezTo>
                  <a:pt x="26342" y="835"/>
                  <a:pt x="26334" y="849"/>
                  <a:pt x="26297" y="849"/>
                </a:cubicBezTo>
                <a:cubicBezTo>
                  <a:pt x="26279" y="849"/>
                  <a:pt x="26253" y="846"/>
                  <a:pt x="26219" y="835"/>
                </a:cubicBezTo>
                <a:close/>
                <a:moveTo>
                  <a:pt x="9061" y="634"/>
                </a:moveTo>
                <a:cubicBezTo>
                  <a:pt x="9082" y="634"/>
                  <a:pt x="9091" y="668"/>
                  <a:pt x="9074" y="734"/>
                </a:cubicBezTo>
                <a:cubicBezTo>
                  <a:pt x="9041" y="801"/>
                  <a:pt x="9007" y="835"/>
                  <a:pt x="8974" y="835"/>
                </a:cubicBezTo>
                <a:cubicBezTo>
                  <a:pt x="8940" y="846"/>
                  <a:pt x="8918" y="853"/>
                  <a:pt x="8907" y="853"/>
                </a:cubicBezTo>
                <a:cubicBezTo>
                  <a:pt x="8885" y="853"/>
                  <a:pt x="8907" y="823"/>
                  <a:pt x="8974" y="734"/>
                </a:cubicBezTo>
                <a:cubicBezTo>
                  <a:pt x="9007" y="668"/>
                  <a:pt x="9041" y="634"/>
                  <a:pt x="9061" y="634"/>
                </a:cubicBezTo>
                <a:close/>
                <a:moveTo>
                  <a:pt x="34659" y="768"/>
                </a:moveTo>
                <a:cubicBezTo>
                  <a:pt x="34659" y="831"/>
                  <a:pt x="34592" y="854"/>
                  <a:pt x="34543" y="854"/>
                </a:cubicBezTo>
                <a:cubicBezTo>
                  <a:pt x="34514" y="854"/>
                  <a:pt x="34492" y="847"/>
                  <a:pt x="34492" y="835"/>
                </a:cubicBezTo>
                <a:cubicBezTo>
                  <a:pt x="34492" y="835"/>
                  <a:pt x="34525" y="768"/>
                  <a:pt x="34559" y="768"/>
                </a:cubicBezTo>
                <a:close/>
                <a:moveTo>
                  <a:pt x="14111" y="835"/>
                </a:moveTo>
                <a:cubicBezTo>
                  <a:pt x="14111" y="851"/>
                  <a:pt x="14111" y="860"/>
                  <a:pt x="14102" y="860"/>
                </a:cubicBezTo>
                <a:cubicBezTo>
                  <a:pt x="14094" y="860"/>
                  <a:pt x="14077" y="851"/>
                  <a:pt x="14044" y="835"/>
                </a:cubicBezTo>
                <a:close/>
                <a:moveTo>
                  <a:pt x="27420" y="768"/>
                </a:moveTo>
                <a:cubicBezTo>
                  <a:pt x="27487" y="768"/>
                  <a:pt x="27487" y="768"/>
                  <a:pt x="27487" y="835"/>
                </a:cubicBezTo>
                <a:cubicBezTo>
                  <a:pt x="27454" y="851"/>
                  <a:pt x="27429" y="860"/>
                  <a:pt x="27408" y="860"/>
                </a:cubicBezTo>
                <a:cubicBezTo>
                  <a:pt x="27387" y="860"/>
                  <a:pt x="27370" y="851"/>
                  <a:pt x="27354" y="835"/>
                </a:cubicBezTo>
                <a:cubicBezTo>
                  <a:pt x="27354" y="768"/>
                  <a:pt x="27387" y="768"/>
                  <a:pt x="27420" y="768"/>
                </a:cubicBezTo>
                <a:close/>
                <a:moveTo>
                  <a:pt x="32646" y="805"/>
                </a:moveTo>
                <a:cubicBezTo>
                  <a:pt x="32676" y="805"/>
                  <a:pt x="32691" y="835"/>
                  <a:pt x="32691" y="835"/>
                </a:cubicBezTo>
                <a:cubicBezTo>
                  <a:pt x="32674" y="851"/>
                  <a:pt x="32666" y="860"/>
                  <a:pt x="32653" y="860"/>
                </a:cubicBezTo>
                <a:cubicBezTo>
                  <a:pt x="32641" y="860"/>
                  <a:pt x="32624" y="851"/>
                  <a:pt x="32591" y="835"/>
                </a:cubicBezTo>
                <a:lnTo>
                  <a:pt x="32591" y="835"/>
                </a:lnTo>
                <a:cubicBezTo>
                  <a:pt x="32624" y="851"/>
                  <a:pt x="32624" y="860"/>
                  <a:pt x="32616" y="860"/>
                </a:cubicBezTo>
                <a:cubicBezTo>
                  <a:pt x="32607" y="860"/>
                  <a:pt x="32591" y="851"/>
                  <a:pt x="32591" y="835"/>
                </a:cubicBezTo>
                <a:lnTo>
                  <a:pt x="32591" y="835"/>
                </a:lnTo>
                <a:cubicBezTo>
                  <a:pt x="32591" y="835"/>
                  <a:pt x="32591" y="835"/>
                  <a:pt x="32591" y="835"/>
                </a:cubicBezTo>
                <a:cubicBezTo>
                  <a:pt x="32613" y="812"/>
                  <a:pt x="32631" y="805"/>
                  <a:pt x="32646" y="805"/>
                </a:cubicBezTo>
                <a:close/>
                <a:moveTo>
                  <a:pt x="33158" y="768"/>
                </a:moveTo>
                <a:cubicBezTo>
                  <a:pt x="33191" y="768"/>
                  <a:pt x="33191" y="768"/>
                  <a:pt x="33158" y="835"/>
                </a:cubicBezTo>
                <a:cubicBezTo>
                  <a:pt x="33108" y="851"/>
                  <a:pt x="33074" y="860"/>
                  <a:pt x="33058" y="860"/>
                </a:cubicBezTo>
                <a:cubicBezTo>
                  <a:pt x="33041" y="860"/>
                  <a:pt x="33041" y="851"/>
                  <a:pt x="33058" y="835"/>
                </a:cubicBezTo>
                <a:cubicBezTo>
                  <a:pt x="33091" y="768"/>
                  <a:pt x="33158" y="768"/>
                  <a:pt x="33158" y="768"/>
                </a:cubicBezTo>
                <a:close/>
                <a:moveTo>
                  <a:pt x="24185" y="768"/>
                </a:moveTo>
                <a:cubicBezTo>
                  <a:pt x="24185" y="768"/>
                  <a:pt x="24218" y="768"/>
                  <a:pt x="24218" y="835"/>
                </a:cubicBezTo>
                <a:cubicBezTo>
                  <a:pt x="24251" y="868"/>
                  <a:pt x="24251" y="868"/>
                  <a:pt x="24151" y="868"/>
                </a:cubicBezTo>
                <a:cubicBezTo>
                  <a:pt x="24085" y="835"/>
                  <a:pt x="24051" y="835"/>
                  <a:pt x="24085" y="835"/>
                </a:cubicBezTo>
                <a:cubicBezTo>
                  <a:pt x="24151" y="835"/>
                  <a:pt x="24151" y="768"/>
                  <a:pt x="24185" y="768"/>
                </a:cubicBezTo>
                <a:close/>
                <a:moveTo>
                  <a:pt x="26653" y="701"/>
                </a:moveTo>
                <a:cubicBezTo>
                  <a:pt x="26720" y="701"/>
                  <a:pt x="26720" y="701"/>
                  <a:pt x="26653" y="734"/>
                </a:cubicBezTo>
                <a:cubicBezTo>
                  <a:pt x="26586" y="801"/>
                  <a:pt x="26586" y="801"/>
                  <a:pt x="26753" y="835"/>
                </a:cubicBezTo>
                <a:cubicBezTo>
                  <a:pt x="26920" y="868"/>
                  <a:pt x="26920" y="868"/>
                  <a:pt x="26686" y="868"/>
                </a:cubicBezTo>
                <a:cubicBezTo>
                  <a:pt x="26553" y="835"/>
                  <a:pt x="26420" y="835"/>
                  <a:pt x="26420" y="835"/>
                </a:cubicBezTo>
                <a:cubicBezTo>
                  <a:pt x="26420" y="835"/>
                  <a:pt x="26486" y="768"/>
                  <a:pt x="26486" y="734"/>
                </a:cubicBezTo>
                <a:cubicBezTo>
                  <a:pt x="26503" y="718"/>
                  <a:pt x="26511" y="709"/>
                  <a:pt x="26516" y="709"/>
                </a:cubicBezTo>
                <a:cubicBezTo>
                  <a:pt x="26520" y="709"/>
                  <a:pt x="26520" y="718"/>
                  <a:pt x="26520" y="734"/>
                </a:cubicBezTo>
                <a:cubicBezTo>
                  <a:pt x="26553" y="701"/>
                  <a:pt x="26586" y="701"/>
                  <a:pt x="26653" y="701"/>
                </a:cubicBezTo>
                <a:close/>
                <a:moveTo>
                  <a:pt x="27650" y="785"/>
                </a:moveTo>
                <a:cubicBezTo>
                  <a:pt x="27662" y="785"/>
                  <a:pt x="27671" y="801"/>
                  <a:pt x="27687" y="835"/>
                </a:cubicBezTo>
                <a:lnTo>
                  <a:pt x="27654" y="835"/>
                </a:lnTo>
                <a:cubicBezTo>
                  <a:pt x="27587" y="868"/>
                  <a:pt x="27587" y="868"/>
                  <a:pt x="27554" y="868"/>
                </a:cubicBezTo>
                <a:lnTo>
                  <a:pt x="27587" y="835"/>
                </a:lnTo>
                <a:cubicBezTo>
                  <a:pt x="27620" y="801"/>
                  <a:pt x="27637" y="785"/>
                  <a:pt x="27650" y="785"/>
                </a:cubicBezTo>
                <a:close/>
                <a:moveTo>
                  <a:pt x="29293" y="785"/>
                </a:moveTo>
                <a:cubicBezTo>
                  <a:pt x="29313" y="785"/>
                  <a:pt x="29338" y="801"/>
                  <a:pt x="29355" y="835"/>
                </a:cubicBezTo>
                <a:cubicBezTo>
                  <a:pt x="29422" y="868"/>
                  <a:pt x="29388" y="868"/>
                  <a:pt x="29355" y="868"/>
                </a:cubicBezTo>
                <a:cubicBezTo>
                  <a:pt x="29255" y="868"/>
                  <a:pt x="29255" y="868"/>
                  <a:pt x="29255" y="835"/>
                </a:cubicBezTo>
                <a:cubicBezTo>
                  <a:pt x="29255" y="801"/>
                  <a:pt x="29272" y="785"/>
                  <a:pt x="29293" y="785"/>
                </a:cubicBezTo>
                <a:close/>
                <a:moveTo>
                  <a:pt x="33858" y="835"/>
                </a:moveTo>
                <a:cubicBezTo>
                  <a:pt x="33892" y="835"/>
                  <a:pt x="33858" y="868"/>
                  <a:pt x="33858" y="868"/>
                </a:cubicBezTo>
                <a:cubicBezTo>
                  <a:pt x="33758" y="835"/>
                  <a:pt x="33725" y="835"/>
                  <a:pt x="33758" y="835"/>
                </a:cubicBezTo>
                <a:close/>
                <a:moveTo>
                  <a:pt x="5838" y="868"/>
                </a:moveTo>
                <a:cubicBezTo>
                  <a:pt x="5855" y="885"/>
                  <a:pt x="5863" y="893"/>
                  <a:pt x="5855" y="893"/>
                </a:cubicBezTo>
                <a:cubicBezTo>
                  <a:pt x="5847" y="893"/>
                  <a:pt x="5822" y="885"/>
                  <a:pt x="5772" y="868"/>
                </a:cubicBezTo>
                <a:close/>
                <a:moveTo>
                  <a:pt x="25352" y="768"/>
                </a:moveTo>
                <a:cubicBezTo>
                  <a:pt x="25352" y="768"/>
                  <a:pt x="25386" y="768"/>
                  <a:pt x="25386" y="835"/>
                </a:cubicBezTo>
                <a:cubicBezTo>
                  <a:pt x="25386" y="868"/>
                  <a:pt x="25352" y="868"/>
                  <a:pt x="25252" y="868"/>
                </a:cubicBezTo>
                <a:cubicBezTo>
                  <a:pt x="25185" y="868"/>
                  <a:pt x="25152" y="868"/>
                  <a:pt x="25152" y="901"/>
                </a:cubicBezTo>
                <a:cubicBezTo>
                  <a:pt x="25085" y="868"/>
                  <a:pt x="25052" y="868"/>
                  <a:pt x="25019" y="835"/>
                </a:cubicBezTo>
                <a:cubicBezTo>
                  <a:pt x="25019" y="768"/>
                  <a:pt x="24985" y="768"/>
                  <a:pt x="24919" y="768"/>
                </a:cubicBezTo>
                <a:close/>
                <a:moveTo>
                  <a:pt x="7573" y="768"/>
                </a:moveTo>
                <a:cubicBezTo>
                  <a:pt x="7640" y="768"/>
                  <a:pt x="7673" y="768"/>
                  <a:pt x="7673" y="835"/>
                </a:cubicBezTo>
                <a:cubicBezTo>
                  <a:pt x="7673" y="851"/>
                  <a:pt x="7656" y="860"/>
                  <a:pt x="7635" y="860"/>
                </a:cubicBezTo>
                <a:cubicBezTo>
                  <a:pt x="7615" y="860"/>
                  <a:pt x="7590" y="851"/>
                  <a:pt x="7573" y="835"/>
                </a:cubicBezTo>
                <a:cubicBezTo>
                  <a:pt x="7539" y="835"/>
                  <a:pt x="7539" y="835"/>
                  <a:pt x="7539" y="868"/>
                </a:cubicBezTo>
                <a:cubicBezTo>
                  <a:pt x="7539" y="905"/>
                  <a:pt x="7526" y="919"/>
                  <a:pt x="7509" y="919"/>
                </a:cubicBezTo>
                <a:cubicBezTo>
                  <a:pt x="7479" y="919"/>
                  <a:pt x="7439" y="877"/>
                  <a:pt x="7439" y="835"/>
                </a:cubicBezTo>
                <a:lnTo>
                  <a:pt x="7439" y="835"/>
                </a:lnTo>
                <a:cubicBezTo>
                  <a:pt x="7473" y="851"/>
                  <a:pt x="7489" y="860"/>
                  <a:pt x="7498" y="860"/>
                </a:cubicBezTo>
                <a:cubicBezTo>
                  <a:pt x="7506" y="860"/>
                  <a:pt x="7506" y="851"/>
                  <a:pt x="7506" y="835"/>
                </a:cubicBezTo>
                <a:cubicBezTo>
                  <a:pt x="7506" y="768"/>
                  <a:pt x="7539" y="768"/>
                  <a:pt x="7573" y="768"/>
                </a:cubicBezTo>
                <a:close/>
                <a:moveTo>
                  <a:pt x="34759" y="835"/>
                </a:moveTo>
                <a:cubicBezTo>
                  <a:pt x="34759" y="835"/>
                  <a:pt x="34826" y="868"/>
                  <a:pt x="34826" y="901"/>
                </a:cubicBezTo>
                <a:cubicBezTo>
                  <a:pt x="34842" y="935"/>
                  <a:pt x="34851" y="951"/>
                  <a:pt x="34834" y="951"/>
                </a:cubicBezTo>
                <a:cubicBezTo>
                  <a:pt x="34817" y="951"/>
                  <a:pt x="34776" y="935"/>
                  <a:pt x="34692" y="901"/>
                </a:cubicBezTo>
                <a:cubicBezTo>
                  <a:pt x="34726" y="901"/>
                  <a:pt x="34759" y="868"/>
                  <a:pt x="34759" y="868"/>
                </a:cubicBezTo>
                <a:lnTo>
                  <a:pt x="34759" y="835"/>
                </a:lnTo>
                <a:close/>
                <a:moveTo>
                  <a:pt x="8373" y="668"/>
                </a:moveTo>
                <a:lnTo>
                  <a:pt x="8373" y="668"/>
                </a:lnTo>
                <a:cubicBezTo>
                  <a:pt x="8273" y="701"/>
                  <a:pt x="8273" y="701"/>
                  <a:pt x="8340" y="734"/>
                </a:cubicBezTo>
                <a:cubicBezTo>
                  <a:pt x="8350" y="755"/>
                  <a:pt x="8374" y="763"/>
                  <a:pt x="8401" y="763"/>
                </a:cubicBezTo>
                <a:cubicBezTo>
                  <a:pt x="8461" y="763"/>
                  <a:pt x="8540" y="724"/>
                  <a:pt x="8540" y="701"/>
                </a:cubicBezTo>
                <a:lnTo>
                  <a:pt x="8507" y="701"/>
                </a:lnTo>
                <a:cubicBezTo>
                  <a:pt x="8507" y="684"/>
                  <a:pt x="8515" y="676"/>
                  <a:pt x="8528" y="676"/>
                </a:cubicBezTo>
                <a:cubicBezTo>
                  <a:pt x="8540" y="676"/>
                  <a:pt x="8557" y="684"/>
                  <a:pt x="8574" y="701"/>
                </a:cubicBezTo>
                <a:cubicBezTo>
                  <a:pt x="8674" y="734"/>
                  <a:pt x="8674" y="801"/>
                  <a:pt x="8574" y="835"/>
                </a:cubicBezTo>
                <a:cubicBezTo>
                  <a:pt x="8540" y="868"/>
                  <a:pt x="8540" y="868"/>
                  <a:pt x="8574" y="901"/>
                </a:cubicBezTo>
                <a:cubicBezTo>
                  <a:pt x="8607" y="968"/>
                  <a:pt x="8607" y="968"/>
                  <a:pt x="8574" y="968"/>
                </a:cubicBezTo>
                <a:cubicBezTo>
                  <a:pt x="8540" y="968"/>
                  <a:pt x="8540" y="901"/>
                  <a:pt x="8540" y="868"/>
                </a:cubicBezTo>
                <a:cubicBezTo>
                  <a:pt x="8540" y="835"/>
                  <a:pt x="8507" y="835"/>
                  <a:pt x="8473" y="835"/>
                </a:cubicBezTo>
                <a:cubicBezTo>
                  <a:pt x="8407" y="835"/>
                  <a:pt x="8373" y="835"/>
                  <a:pt x="8373" y="768"/>
                </a:cubicBezTo>
                <a:cubicBezTo>
                  <a:pt x="8340" y="768"/>
                  <a:pt x="8340" y="768"/>
                  <a:pt x="8373" y="835"/>
                </a:cubicBezTo>
                <a:cubicBezTo>
                  <a:pt x="8373" y="858"/>
                  <a:pt x="8373" y="882"/>
                  <a:pt x="8362" y="882"/>
                </a:cubicBezTo>
                <a:cubicBezTo>
                  <a:pt x="8357" y="882"/>
                  <a:pt x="8350" y="878"/>
                  <a:pt x="8340" y="868"/>
                </a:cubicBezTo>
                <a:cubicBezTo>
                  <a:pt x="8273" y="868"/>
                  <a:pt x="8273" y="868"/>
                  <a:pt x="8273" y="835"/>
                </a:cubicBezTo>
                <a:cubicBezTo>
                  <a:pt x="8273" y="801"/>
                  <a:pt x="8273" y="785"/>
                  <a:pt x="8269" y="785"/>
                </a:cubicBezTo>
                <a:cubicBezTo>
                  <a:pt x="8265" y="785"/>
                  <a:pt x="8257" y="801"/>
                  <a:pt x="8240" y="835"/>
                </a:cubicBezTo>
                <a:cubicBezTo>
                  <a:pt x="8207" y="868"/>
                  <a:pt x="8173" y="868"/>
                  <a:pt x="8107" y="868"/>
                </a:cubicBezTo>
                <a:cubicBezTo>
                  <a:pt x="8073" y="835"/>
                  <a:pt x="8073" y="835"/>
                  <a:pt x="8107" y="801"/>
                </a:cubicBezTo>
                <a:cubicBezTo>
                  <a:pt x="8173" y="734"/>
                  <a:pt x="8173" y="734"/>
                  <a:pt x="8107" y="734"/>
                </a:cubicBezTo>
                <a:cubicBezTo>
                  <a:pt x="8073" y="734"/>
                  <a:pt x="8073" y="734"/>
                  <a:pt x="8073" y="801"/>
                </a:cubicBezTo>
                <a:cubicBezTo>
                  <a:pt x="8050" y="825"/>
                  <a:pt x="7976" y="848"/>
                  <a:pt x="7923" y="848"/>
                </a:cubicBezTo>
                <a:cubicBezTo>
                  <a:pt x="7901" y="848"/>
                  <a:pt x="7883" y="844"/>
                  <a:pt x="7873" y="835"/>
                </a:cubicBezTo>
                <a:cubicBezTo>
                  <a:pt x="7873" y="801"/>
                  <a:pt x="8107" y="701"/>
                  <a:pt x="8373" y="668"/>
                </a:cubicBezTo>
                <a:close/>
                <a:moveTo>
                  <a:pt x="32457" y="734"/>
                </a:moveTo>
                <a:cubicBezTo>
                  <a:pt x="32524" y="734"/>
                  <a:pt x="32557" y="734"/>
                  <a:pt x="32557" y="835"/>
                </a:cubicBezTo>
                <a:cubicBezTo>
                  <a:pt x="32557" y="858"/>
                  <a:pt x="32557" y="882"/>
                  <a:pt x="32546" y="882"/>
                </a:cubicBezTo>
                <a:cubicBezTo>
                  <a:pt x="32541" y="882"/>
                  <a:pt x="32534" y="878"/>
                  <a:pt x="32524" y="868"/>
                </a:cubicBezTo>
                <a:cubicBezTo>
                  <a:pt x="32524" y="868"/>
                  <a:pt x="32457" y="868"/>
                  <a:pt x="32391" y="901"/>
                </a:cubicBezTo>
                <a:lnTo>
                  <a:pt x="32257" y="968"/>
                </a:lnTo>
                <a:cubicBezTo>
                  <a:pt x="32257" y="901"/>
                  <a:pt x="32224" y="868"/>
                  <a:pt x="32190" y="868"/>
                </a:cubicBezTo>
                <a:cubicBezTo>
                  <a:pt x="32157" y="868"/>
                  <a:pt x="32157" y="868"/>
                  <a:pt x="32157" y="835"/>
                </a:cubicBezTo>
                <a:cubicBezTo>
                  <a:pt x="32157" y="801"/>
                  <a:pt x="32165" y="785"/>
                  <a:pt x="32178" y="785"/>
                </a:cubicBezTo>
                <a:cubicBezTo>
                  <a:pt x="32190" y="785"/>
                  <a:pt x="32207" y="801"/>
                  <a:pt x="32224" y="835"/>
                </a:cubicBezTo>
                <a:cubicBezTo>
                  <a:pt x="32257" y="868"/>
                  <a:pt x="32290" y="868"/>
                  <a:pt x="32391" y="868"/>
                </a:cubicBezTo>
                <a:cubicBezTo>
                  <a:pt x="32524" y="835"/>
                  <a:pt x="32557" y="801"/>
                  <a:pt x="32457" y="801"/>
                </a:cubicBezTo>
                <a:lnTo>
                  <a:pt x="32391" y="801"/>
                </a:lnTo>
                <a:cubicBezTo>
                  <a:pt x="32391" y="801"/>
                  <a:pt x="32424" y="734"/>
                  <a:pt x="32457" y="734"/>
                </a:cubicBezTo>
                <a:close/>
                <a:moveTo>
                  <a:pt x="6972" y="768"/>
                </a:moveTo>
                <a:cubicBezTo>
                  <a:pt x="7039" y="768"/>
                  <a:pt x="7006" y="935"/>
                  <a:pt x="6906" y="935"/>
                </a:cubicBezTo>
                <a:cubicBezTo>
                  <a:pt x="6872" y="935"/>
                  <a:pt x="6839" y="1001"/>
                  <a:pt x="6806" y="1001"/>
                </a:cubicBezTo>
                <a:lnTo>
                  <a:pt x="6706" y="1001"/>
                </a:lnTo>
                <a:cubicBezTo>
                  <a:pt x="6724" y="946"/>
                  <a:pt x="6752" y="921"/>
                  <a:pt x="6780" y="921"/>
                </a:cubicBezTo>
                <a:cubicBezTo>
                  <a:pt x="6802" y="921"/>
                  <a:pt x="6824" y="938"/>
                  <a:pt x="6839" y="968"/>
                </a:cubicBezTo>
                <a:cubicBezTo>
                  <a:pt x="6839" y="901"/>
                  <a:pt x="6839" y="901"/>
                  <a:pt x="6872" y="901"/>
                </a:cubicBezTo>
                <a:cubicBezTo>
                  <a:pt x="6906" y="901"/>
                  <a:pt x="6906" y="901"/>
                  <a:pt x="6906" y="868"/>
                </a:cubicBezTo>
                <a:cubicBezTo>
                  <a:pt x="6906" y="835"/>
                  <a:pt x="6906" y="768"/>
                  <a:pt x="6972" y="768"/>
                </a:cubicBezTo>
                <a:close/>
                <a:moveTo>
                  <a:pt x="23985" y="901"/>
                </a:moveTo>
                <a:cubicBezTo>
                  <a:pt x="23918" y="901"/>
                  <a:pt x="23918" y="968"/>
                  <a:pt x="23985" y="968"/>
                </a:cubicBezTo>
                <a:cubicBezTo>
                  <a:pt x="24018" y="1001"/>
                  <a:pt x="24018" y="1001"/>
                  <a:pt x="23985" y="1001"/>
                </a:cubicBezTo>
                <a:cubicBezTo>
                  <a:pt x="23918" y="1001"/>
                  <a:pt x="23884" y="1001"/>
                  <a:pt x="23884" y="968"/>
                </a:cubicBezTo>
                <a:cubicBezTo>
                  <a:pt x="23884" y="901"/>
                  <a:pt x="23918" y="901"/>
                  <a:pt x="23985" y="901"/>
                </a:cubicBezTo>
                <a:close/>
                <a:moveTo>
                  <a:pt x="32224" y="968"/>
                </a:moveTo>
                <a:cubicBezTo>
                  <a:pt x="32257" y="968"/>
                  <a:pt x="32224" y="1001"/>
                  <a:pt x="32224" y="1001"/>
                </a:cubicBezTo>
                <a:cubicBezTo>
                  <a:pt x="32157" y="1001"/>
                  <a:pt x="32157" y="1001"/>
                  <a:pt x="32157" y="968"/>
                </a:cubicBezTo>
                <a:close/>
                <a:moveTo>
                  <a:pt x="27354" y="901"/>
                </a:moveTo>
                <a:cubicBezTo>
                  <a:pt x="27387" y="901"/>
                  <a:pt x="27354" y="968"/>
                  <a:pt x="27354" y="968"/>
                </a:cubicBezTo>
                <a:cubicBezTo>
                  <a:pt x="27337" y="1001"/>
                  <a:pt x="27312" y="1018"/>
                  <a:pt x="27299" y="1018"/>
                </a:cubicBezTo>
                <a:cubicBezTo>
                  <a:pt x="27287" y="1018"/>
                  <a:pt x="27287" y="1001"/>
                  <a:pt x="27320" y="968"/>
                </a:cubicBezTo>
                <a:cubicBezTo>
                  <a:pt x="27320" y="901"/>
                  <a:pt x="27354" y="901"/>
                  <a:pt x="27354" y="901"/>
                </a:cubicBezTo>
                <a:close/>
                <a:moveTo>
                  <a:pt x="32824" y="1001"/>
                </a:moveTo>
                <a:cubicBezTo>
                  <a:pt x="32841" y="1018"/>
                  <a:pt x="32841" y="1026"/>
                  <a:pt x="32824" y="1026"/>
                </a:cubicBezTo>
                <a:cubicBezTo>
                  <a:pt x="32808" y="1026"/>
                  <a:pt x="32774" y="1018"/>
                  <a:pt x="32724" y="1001"/>
                </a:cubicBezTo>
                <a:close/>
                <a:moveTo>
                  <a:pt x="32257" y="968"/>
                </a:moveTo>
                <a:lnTo>
                  <a:pt x="32391" y="1001"/>
                </a:lnTo>
                <a:cubicBezTo>
                  <a:pt x="32491" y="1035"/>
                  <a:pt x="32491" y="1035"/>
                  <a:pt x="32391" y="1035"/>
                </a:cubicBezTo>
                <a:cubicBezTo>
                  <a:pt x="32357" y="1035"/>
                  <a:pt x="32324" y="1001"/>
                  <a:pt x="32257" y="968"/>
                </a:cubicBezTo>
                <a:close/>
                <a:moveTo>
                  <a:pt x="23747" y="1010"/>
                </a:moveTo>
                <a:cubicBezTo>
                  <a:pt x="23751" y="1010"/>
                  <a:pt x="23751" y="1018"/>
                  <a:pt x="23751" y="1035"/>
                </a:cubicBezTo>
                <a:cubicBezTo>
                  <a:pt x="23751" y="1051"/>
                  <a:pt x="23751" y="1060"/>
                  <a:pt x="23747" y="1060"/>
                </a:cubicBezTo>
                <a:cubicBezTo>
                  <a:pt x="23743" y="1060"/>
                  <a:pt x="23734" y="1051"/>
                  <a:pt x="23718" y="1035"/>
                </a:cubicBezTo>
                <a:cubicBezTo>
                  <a:pt x="23718" y="1018"/>
                  <a:pt x="23726" y="1010"/>
                  <a:pt x="23730" y="1010"/>
                </a:cubicBezTo>
                <a:cubicBezTo>
                  <a:pt x="23734" y="1010"/>
                  <a:pt x="23734" y="1018"/>
                  <a:pt x="23718" y="1035"/>
                </a:cubicBezTo>
                <a:cubicBezTo>
                  <a:pt x="23734" y="1018"/>
                  <a:pt x="23743" y="1010"/>
                  <a:pt x="23747" y="1010"/>
                </a:cubicBezTo>
                <a:close/>
                <a:moveTo>
                  <a:pt x="32224" y="1035"/>
                </a:moveTo>
                <a:cubicBezTo>
                  <a:pt x="32257" y="1035"/>
                  <a:pt x="32224" y="1068"/>
                  <a:pt x="32224" y="1068"/>
                </a:cubicBezTo>
                <a:cubicBezTo>
                  <a:pt x="32157" y="1068"/>
                  <a:pt x="32157" y="1068"/>
                  <a:pt x="32157" y="1035"/>
                </a:cubicBezTo>
                <a:close/>
                <a:moveTo>
                  <a:pt x="5734" y="1043"/>
                </a:moveTo>
                <a:cubicBezTo>
                  <a:pt x="5738" y="1043"/>
                  <a:pt x="5738" y="1051"/>
                  <a:pt x="5738" y="1068"/>
                </a:cubicBezTo>
                <a:cubicBezTo>
                  <a:pt x="5738" y="1068"/>
                  <a:pt x="5738" y="1098"/>
                  <a:pt x="5728" y="1098"/>
                </a:cubicBezTo>
                <a:cubicBezTo>
                  <a:pt x="5723" y="1098"/>
                  <a:pt x="5716" y="1090"/>
                  <a:pt x="5705" y="1068"/>
                </a:cubicBezTo>
                <a:cubicBezTo>
                  <a:pt x="5722" y="1051"/>
                  <a:pt x="5730" y="1043"/>
                  <a:pt x="5734" y="1043"/>
                </a:cubicBezTo>
                <a:close/>
                <a:moveTo>
                  <a:pt x="6443" y="851"/>
                </a:moveTo>
                <a:cubicBezTo>
                  <a:pt x="6464" y="851"/>
                  <a:pt x="6489" y="868"/>
                  <a:pt x="6505" y="901"/>
                </a:cubicBezTo>
                <a:cubicBezTo>
                  <a:pt x="6522" y="935"/>
                  <a:pt x="6530" y="951"/>
                  <a:pt x="6539" y="951"/>
                </a:cubicBezTo>
                <a:cubicBezTo>
                  <a:pt x="6547" y="951"/>
                  <a:pt x="6555" y="935"/>
                  <a:pt x="6572" y="901"/>
                </a:cubicBezTo>
                <a:cubicBezTo>
                  <a:pt x="6589" y="885"/>
                  <a:pt x="6597" y="876"/>
                  <a:pt x="6601" y="876"/>
                </a:cubicBezTo>
                <a:cubicBezTo>
                  <a:pt x="6605" y="876"/>
                  <a:pt x="6605" y="885"/>
                  <a:pt x="6605" y="901"/>
                </a:cubicBezTo>
                <a:cubicBezTo>
                  <a:pt x="6605" y="968"/>
                  <a:pt x="6572" y="1001"/>
                  <a:pt x="6505" y="1001"/>
                </a:cubicBezTo>
                <a:cubicBezTo>
                  <a:pt x="6405" y="1001"/>
                  <a:pt x="6339" y="1035"/>
                  <a:pt x="6339" y="1035"/>
                </a:cubicBezTo>
                <a:cubicBezTo>
                  <a:pt x="6322" y="1085"/>
                  <a:pt x="6289" y="1110"/>
                  <a:pt x="6259" y="1110"/>
                </a:cubicBezTo>
                <a:cubicBezTo>
                  <a:pt x="6230" y="1110"/>
                  <a:pt x="6205" y="1085"/>
                  <a:pt x="6205" y="1035"/>
                </a:cubicBezTo>
                <a:cubicBezTo>
                  <a:pt x="6205" y="1011"/>
                  <a:pt x="6239" y="988"/>
                  <a:pt x="6293" y="988"/>
                </a:cubicBezTo>
                <a:cubicBezTo>
                  <a:pt x="6316" y="988"/>
                  <a:pt x="6343" y="992"/>
                  <a:pt x="6372" y="1001"/>
                </a:cubicBezTo>
                <a:cubicBezTo>
                  <a:pt x="6405" y="1001"/>
                  <a:pt x="6405" y="935"/>
                  <a:pt x="6405" y="901"/>
                </a:cubicBezTo>
                <a:cubicBezTo>
                  <a:pt x="6405" y="868"/>
                  <a:pt x="6422" y="851"/>
                  <a:pt x="6443" y="851"/>
                </a:cubicBezTo>
                <a:close/>
                <a:moveTo>
                  <a:pt x="5367" y="1118"/>
                </a:moveTo>
                <a:cubicBezTo>
                  <a:pt x="5371" y="1118"/>
                  <a:pt x="5371" y="1135"/>
                  <a:pt x="5371" y="1168"/>
                </a:cubicBezTo>
                <a:cubicBezTo>
                  <a:pt x="5371" y="1168"/>
                  <a:pt x="5371" y="1183"/>
                  <a:pt x="5361" y="1183"/>
                </a:cubicBezTo>
                <a:cubicBezTo>
                  <a:pt x="5356" y="1183"/>
                  <a:pt x="5349" y="1179"/>
                  <a:pt x="5338" y="1168"/>
                </a:cubicBezTo>
                <a:cubicBezTo>
                  <a:pt x="5355" y="1135"/>
                  <a:pt x="5363" y="1118"/>
                  <a:pt x="5367" y="1118"/>
                </a:cubicBezTo>
                <a:close/>
                <a:moveTo>
                  <a:pt x="23413" y="1118"/>
                </a:moveTo>
                <a:cubicBezTo>
                  <a:pt x="23417" y="1118"/>
                  <a:pt x="23417" y="1135"/>
                  <a:pt x="23417" y="1168"/>
                </a:cubicBezTo>
                <a:cubicBezTo>
                  <a:pt x="23417" y="1168"/>
                  <a:pt x="23417" y="1183"/>
                  <a:pt x="23408" y="1183"/>
                </a:cubicBezTo>
                <a:cubicBezTo>
                  <a:pt x="23403" y="1183"/>
                  <a:pt x="23395" y="1179"/>
                  <a:pt x="23384" y="1168"/>
                </a:cubicBezTo>
                <a:cubicBezTo>
                  <a:pt x="23401" y="1135"/>
                  <a:pt x="23409" y="1118"/>
                  <a:pt x="23413" y="1118"/>
                </a:cubicBezTo>
                <a:close/>
                <a:moveTo>
                  <a:pt x="26853" y="1101"/>
                </a:moveTo>
                <a:lnTo>
                  <a:pt x="26887" y="1168"/>
                </a:lnTo>
                <a:lnTo>
                  <a:pt x="26887" y="1201"/>
                </a:lnTo>
                <a:cubicBezTo>
                  <a:pt x="26887" y="1201"/>
                  <a:pt x="26853" y="1201"/>
                  <a:pt x="26853" y="1168"/>
                </a:cubicBezTo>
                <a:lnTo>
                  <a:pt x="26853" y="1101"/>
                </a:lnTo>
                <a:close/>
                <a:moveTo>
                  <a:pt x="25152" y="1168"/>
                </a:moveTo>
                <a:lnTo>
                  <a:pt x="25052" y="1201"/>
                </a:lnTo>
                <a:cubicBezTo>
                  <a:pt x="25008" y="1201"/>
                  <a:pt x="24963" y="1216"/>
                  <a:pt x="24938" y="1216"/>
                </a:cubicBezTo>
                <a:cubicBezTo>
                  <a:pt x="24926" y="1216"/>
                  <a:pt x="24919" y="1213"/>
                  <a:pt x="24919" y="1201"/>
                </a:cubicBezTo>
                <a:cubicBezTo>
                  <a:pt x="24919" y="1168"/>
                  <a:pt x="24985" y="1168"/>
                  <a:pt x="25052" y="1168"/>
                </a:cubicBezTo>
                <a:close/>
                <a:moveTo>
                  <a:pt x="27654" y="1201"/>
                </a:moveTo>
                <a:cubicBezTo>
                  <a:pt x="27698" y="1201"/>
                  <a:pt x="27698" y="1216"/>
                  <a:pt x="27664" y="1216"/>
                </a:cubicBezTo>
                <a:cubicBezTo>
                  <a:pt x="27646" y="1216"/>
                  <a:pt x="27620" y="1213"/>
                  <a:pt x="27587" y="1201"/>
                </a:cubicBezTo>
                <a:close/>
                <a:moveTo>
                  <a:pt x="32078" y="1176"/>
                </a:moveTo>
                <a:lnTo>
                  <a:pt x="32078" y="1176"/>
                </a:lnTo>
                <a:cubicBezTo>
                  <a:pt x="32082" y="1176"/>
                  <a:pt x="32090" y="1185"/>
                  <a:pt x="32090" y="1201"/>
                </a:cubicBezTo>
                <a:cubicBezTo>
                  <a:pt x="32113" y="1190"/>
                  <a:pt x="32131" y="1187"/>
                  <a:pt x="32146" y="1187"/>
                </a:cubicBezTo>
                <a:cubicBezTo>
                  <a:pt x="32176" y="1187"/>
                  <a:pt x="32190" y="1201"/>
                  <a:pt x="32190" y="1201"/>
                </a:cubicBezTo>
                <a:cubicBezTo>
                  <a:pt x="32168" y="1201"/>
                  <a:pt x="32161" y="1216"/>
                  <a:pt x="32139" y="1216"/>
                </a:cubicBezTo>
                <a:cubicBezTo>
                  <a:pt x="32127" y="1216"/>
                  <a:pt x="32113" y="1213"/>
                  <a:pt x="32090" y="1201"/>
                </a:cubicBezTo>
                <a:cubicBezTo>
                  <a:pt x="32074" y="1185"/>
                  <a:pt x="32074" y="1176"/>
                  <a:pt x="32078" y="1176"/>
                </a:cubicBezTo>
                <a:close/>
                <a:moveTo>
                  <a:pt x="24685" y="1101"/>
                </a:moveTo>
                <a:cubicBezTo>
                  <a:pt x="24574" y="1190"/>
                  <a:pt x="24537" y="1220"/>
                  <a:pt x="24524" y="1220"/>
                </a:cubicBezTo>
                <a:cubicBezTo>
                  <a:pt x="24518" y="1220"/>
                  <a:pt x="24518" y="1213"/>
                  <a:pt x="24518" y="1201"/>
                </a:cubicBezTo>
                <a:cubicBezTo>
                  <a:pt x="24518" y="1168"/>
                  <a:pt x="24518" y="1168"/>
                  <a:pt x="24552" y="1168"/>
                </a:cubicBezTo>
                <a:cubicBezTo>
                  <a:pt x="24552" y="1168"/>
                  <a:pt x="24585" y="1168"/>
                  <a:pt x="24685" y="1101"/>
                </a:cubicBezTo>
                <a:close/>
                <a:moveTo>
                  <a:pt x="26415" y="1176"/>
                </a:moveTo>
                <a:cubicBezTo>
                  <a:pt x="26420" y="1176"/>
                  <a:pt x="26420" y="1185"/>
                  <a:pt x="26420" y="1201"/>
                </a:cubicBezTo>
                <a:cubicBezTo>
                  <a:pt x="26420" y="1218"/>
                  <a:pt x="26420" y="1226"/>
                  <a:pt x="26415" y="1226"/>
                </a:cubicBezTo>
                <a:cubicBezTo>
                  <a:pt x="26411" y="1226"/>
                  <a:pt x="26403" y="1218"/>
                  <a:pt x="26386" y="1201"/>
                </a:cubicBezTo>
                <a:cubicBezTo>
                  <a:pt x="26364" y="1201"/>
                  <a:pt x="26371" y="1187"/>
                  <a:pt x="26379" y="1187"/>
                </a:cubicBezTo>
                <a:cubicBezTo>
                  <a:pt x="26383" y="1187"/>
                  <a:pt x="26386" y="1190"/>
                  <a:pt x="26386" y="1201"/>
                </a:cubicBezTo>
                <a:cubicBezTo>
                  <a:pt x="26403" y="1185"/>
                  <a:pt x="26411" y="1176"/>
                  <a:pt x="26415" y="1176"/>
                </a:cubicBezTo>
                <a:close/>
                <a:moveTo>
                  <a:pt x="33174" y="1176"/>
                </a:moveTo>
                <a:cubicBezTo>
                  <a:pt x="33183" y="1176"/>
                  <a:pt x="33191" y="1185"/>
                  <a:pt x="33191" y="1201"/>
                </a:cubicBezTo>
                <a:cubicBezTo>
                  <a:pt x="33224" y="1201"/>
                  <a:pt x="33191" y="1235"/>
                  <a:pt x="33191" y="1235"/>
                </a:cubicBezTo>
                <a:cubicBezTo>
                  <a:pt x="33181" y="1256"/>
                  <a:pt x="33167" y="1263"/>
                  <a:pt x="33155" y="1263"/>
                </a:cubicBezTo>
                <a:cubicBezTo>
                  <a:pt x="33129" y="1263"/>
                  <a:pt x="33112" y="1224"/>
                  <a:pt x="33158" y="1201"/>
                </a:cubicBezTo>
                <a:cubicBezTo>
                  <a:pt x="33158" y="1185"/>
                  <a:pt x="33166" y="1176"/>
                  <a:pt x="33174" y="1176"/>
                </a:cubicBezTo>
                <a:close/>
                <a:moveTo>
                  <a:pt x="29201" y="1210"/>
                </a:moveTo>
                <a:cubicBezTo>
                  <a:pt x="29205" y="1210"/>
                  <a:pt x="29205" y="1218"/>
                  <a:pt x="29188" y="1235"/>
                </a:cubicBezTo>
                <a:cubicBezTo>
                  <a:pt x="29199" y="1224"/>
                  <a:pt x="29211" y="1220"/>
                  <a:pt x="29220" y="1220"/>
                </a:cubicBezTo>
                <a:cubicBezTo>
                  <a:pt x="29240" y="1220"/>
                  <a:pt x="29255" y="1235"/>
                  <a:pt x="29255" y="1235"/>
                </a:cubicBezTo>
                <a:cubicBezTo>
                  <a:pt x="29255" y="1268"/>
                  <a:pt x="29247" y="1285"/>
                  <a:pt x="29234" y="1285"/>
                </a:cubicBezTo>
                <a:cubicBezTo>
                  <a:pt x="29222" y="1285"/>
                  <a:pt x="29205" y="1268"/>
                  <a:pt x="29188" y="1235"/>
                </a:cubicBezTo>
                <a:cubicBezTo>
                  <a:pt x="29188" y="1218"/>
                  <a:pt x="29197" y="1210"/>
                  <a:pt x="29201" y="1210"/>
                </a:cubicBezTo>
                <a:close/>
                <a:moveTo>
                  <a:pt x="27381" y="1091"/>
                </a:moveTo>
                <a:cubicBezTo>
                  <a:pt x="27393" y="1091"/>
                  <a:pt x="27407" y="1107"/>
                  <a:pt x="27420" y="1135"/>
                </a:cubicBezTo>
                <a:cubicBezTo>
                  <a:pt x="27487" y="1168"/>
                  <a:pt x="27487" y="1168"/>
                  <a:pt x="27420" y="1168"/>
                </a:cubicBezTo>
                <a:cubicBezTo>
                  <a:pt x="27387" y="1168"/>
                  <a:pt x="27354" y="1168"/>
                  <a:pt x="27354" y="1201"/>
                </a:cubicBezTo>
                <a:cubicBezTo>
                  <a:pt x="27387" y="1302"/>
                  <a:pt x="27387" y="1302"/>
                  <a:pt x="27354" y="1302"/>
                </a:cubicBezTo>
                <a:lnTo>
                  <a:pt x="27354" y="1201"/>
                </a:lnTo>
                <a:cubicBezTo>
                  <a:pt x="27354" y="1123"/>
                  <a:pt x="27365" y="1091"/>
                  <a:pt x="27381" y="1091"/>
                </a:cubicBezTo>
                <a:close/>
                <a:moveTo>
                  <a:pt x="27854" y="1201"/>
                </a:moveTo>
                <a:cubicBezTo>
                  <a:pt x="27887" y="1235"/>
                  <a:pt x="27854" y="1302"/>
                  <a:pt x="27821" y="1302"/>
                </a:cubicBezTo>
                <a:cubicBezTo>
                  <a:pt x="27821" y="1235"/>
                  <a:pt x="27821" y="1201"/>
                  <a:pt x="27854" y="1201"/>
                </a:cubicBezTo>
                <a:close/>
                <a:moveTo>
                  <a:pt x="27987" y="1235"/>
                </a:moveTo>
                <a:cubicBezTo>
                  <a:pt x="28021" y="1235"/>
                  <a:pt x="27987" y="1302"/>
                  <a:pt x="27987" y="1302"/>
                </a:cubicBezTo>
                <a:cubicBezTo>
                  <a:pt x="27921" y="1302"/>
                  <a:pt x="27887" y="1235"/>
                  <a:pt x="27887" y="1235"/>
                </a:cubicBezTo>
                <a:close/>
                <a:moveTo>
                  <a:pt x="33658" y="1235"/>
                </a:moveTo>
                <a:cubicBezTo>
                  <a:pt x="33725" y="1235"/>
                  <a:pt x="33725" y="1302"/>
                  <a:pt x="33691" y="1302"/>
                </a:cubicBezTo>
                <a:lnTo>
                  <a:pt x="33658" y="1235"/>
                </a:lnTo>
                <a:close/>
                <a:moveTo>
                  <a:pt x="15212" y="1235"/>
                </a:moveTo>
                <a:lnTo>
                  <a:pt x="15212" y="1235"/>
                </a:lnTo>
                <a:cubicBezTo>
                  <a:pt x="15187" y="1284"/>
                  <a:pt x="15181" y="1315"/>
                  <a:pt x="15166" y="1315"/>
                </a:cubicBezTo>
                <a:cubicBezTo>
                  <a:pt x="15160" y="1315"/>
                  <a:pt x="15154" y="1310"/>
                  <a:pt x="15145" y="1302"/>
                </a:cubicBezTo>
                <a:cubicBezTo>
                  <a:pt x="15178" y="1235"/>
                  <a:pt x="15212" y="1235"/>
                  <a:pt x="15212" y="1235"/>
                </a:cubicBezTo>
                <a:close/>
                <a:moveTo>
                  <a:pt x="28655" y="1302"/>
                </a:moveTo>
                <a:cubicBezTo>
                  <a:pt x="28677" y="1302"/>
                  <a:pt x="28669" y="1316"/>
                  <a:pt x="28632" y="1316"/>
                </a:cubicBezTo>
                <a:cubicBezTo>
                  <a:pt x="28614" y="1316"/>
                  <a:pt x="28588" y="1313"/>
                  <a:pt x="28554" y="1302"/>
                </a:cubicBezTo>
                <a:close/>
                <a:moveTo>
                  <a:pt x="26987" y="1168"/>
                </a:moveTo>
                <a:cubicBezTo>
                  <a:pt x="27020" y="1168"/>
                  <a:pt x="27020" y="1168"/>
                  <a:pt x="26987" y="1235"/>
                </a:cubicBezTo>
                <a:cubicBezTo>
                  <a:pt x="26942" y="1279"/>
                  <a:pt x="26927" y="1309"/>
                  <a:pt x="26922" y="1324"/>
                </a:cubicBezTo>
                <a:lnTo>
                  <a:pt x="26922" y="1324"/>
                </a:lnTo>
                <a:cubicBezTo>
                  <a:pt x="26911" y="1319"/>
                  <a:pt x="26897" y="1312"/>
                  <a:pt x="26887" y="1302"/>
                </a:cubicBezTo>
                <a:cubicBezTo>
                  <a:pt x="26920" y="1302"/>
                  <a:pt x="26987" y="1235"/>
                  <a:pt x="26920" y="1201"/>
                </a:cubicBezTo>
                <a:cubicBezTo>
                  <a:pt x="26920" y="1168"/>
                  <a:pt x="26920" y="1168"/>
                  <a:pt x="26987" y="1168"/>
                </a:cubicBezTo>
                <a:close/>
                <a:moveTo>
                  <a:pt x="24852" y="1335"/>
                </a:moveTo>
                <a:cubicBezTo>
                  <a:pt x="24869" y="1352"/>
                  <a:pt x="24869" y="1360"/>
                  <a:pt x="24852" y="1360"/>
                </a:cubicBezTo>
                <a:cubicBezTo>
                  <a:pt x="24835" y="1360"/>
                  <a:pt x="24802" y="1352"/>
                  <a:pt x="24752" y="1335"/>
                </a:cubicBezTo>
                <a:close/>
                <a:moveTo>
                  <a:pt x="5438" y="1335"/>
                </a:moveTo>
                <a:cubicBezTo>
                  <a:pt x="5405" y="1368"/>
                  <a:pt x="5405" y="1368"/>
                  <a:pt x="5371" y="1368"/>
                </a:cubicBezTo>
                <a:cubicBezTo>
                  <a:pt x="5405" y="1335"/>
                  <a:pt x="5438" y="1335"/>
                  <a:pt x="5438" y="1335"/>
                </a:cubicBezTo>
                <a:close/>
                <a:moveTo>
                  <a:pt x="33391" y="1335"/>
                </a:moveTo>
                <a:cubicBezTo>
                  <a:pt x="33425" y="1335"/>
                  <a:pt x="33391" y="1368"/>
                  <a:pt x="33391" y="1368"/>
                </a:cubicBezTo>
                <a:cubicBezTo>
                  <a:pt x="33325" y="1368"/>
                  <a:pt x="33258" y="1368"/>
                  <a:pt x="33325" y="1335"/>
                </a:cubicBezTo>
                <a:close/>
                <a:moveTo>
                  <a:pt x="34171" y="1188"/>
                </a:moveTo>
                <a:cubicBezTo>
                  <a:pt x="34228" y="1188"/>
                  <a:pt x="34368" y="1211"/>
                  <a:pt x="34392" y="1235"/>
                </a:cubicBezTo>
                <a:cubicBezTo>
                  <a:pt x="34409" y="1268"/>
                  <a:pt x="34409" y="1285"/>
                  <a:pt x="34400" y="1285"/>
                </a:cubicBezTo>
                <a:cubicBezTo>
                  <a:pt x="34392" y="1285"/>
                  <a:pt x="34375" y="1268"/>
                  <a:pt x="34359" y="1235"/>
                </a:cubicBezTo>
                <a:cubicBezTo>
                  <a:pt x="34334" y="1226"/>
                  <a:pt x="34309" y="1222"/>
                  <a:pt x="34285" y="1222"/>
                </a:cubicBezTo>
                <a:cubicBezTo>
                  <a:pt x="34215" y="1222"/>
                  <a:pt x="34158" y="1260"/>
                  <a:pt x="34158" y="1335"/>
                </a:cubicBezTo>
                <a:cubicBezTo>
                  <a:pt x="34158" y="1368"/>
                  <a:pt x="34142" y="1385"/>
                  <a:pt x="34121" y="1385"/>
                </a:cubicBezTo>
                <a:cubicBezTo>
                  <a:pt x="34100" y="1385"/>
                  <a:pt x="34075" y="1368"/>
                  <a:pt x="34058" y="1335"/>
                </a:cubicBezTo>
                <a:cubicBezTo>
                  <a:pt x="34058" y="1302"/>
                  <a:pt x="34058" y="1235"/>
                  <a:pt x="34092" y="1235"/>
                </a:cubicBezTo>
                <a:cubicBezTo>
                  <a:pt x="34158" y="1235"/>
                  <a:pt x="34158" y="1201"/>
                  <a:pt x="34158" y="1201"/>
                </a:cubicBezTo>
                <a:cubicBezTo>
                  <a:pt x="34139" y="1192"/>
                  <a:pt x="34148" y="1188"/>
                  <a:pt x="34171" y="1188"/>
                </a:cubicBezTo>
                <a:close/>
                <a:moveTo>
                  <a:pt x="30031" y="1343"/>
                </a:moveTo>
                <a:cubicBezTo>
                  <a:pt x="30056" y="1343"/>
                  <a:pt x="30056" y="1352"/>
                  <a:pt x="30022" y="1368"/>
                </a:cubicBezTo>
                <a:cubicBezTo>
                  <a:pt x="30006" y="1385"/>
                  <a:pt x="29972" y="1393"/>
                  <a:pt x="29943" y="1393"/>
                </a:cubicBezTo>
                <a:cubicBezTo>
                  <a:pt x="29914" y="1393"/>
                  <a:pt x="29889" y="1385"/>
                  <a:pt x="29889" y="1368"/>
                </a:cubicBezTo>
                <a:cubicBezTo>
                  <a:pt x="29955" y="1352"/>
                  <a:pt x="30006" y="1343"/>
                  <a:pt x="30031" y="1343"/>
                </a:cubicBezTo>
                <a:close/>
                <a:moveTo>
                  <a:pt x="27687" y="1368"/>
                </a:moveTo>
                <a:cubicBezTo>
                  <a:pt x="27721" y="1368"/>
                  <a:pt x="27687" y="1402"/>
                  <a:pt x="27687" y="1402"/>
                </a:cubicBezTo>
                <a:cubicBezTo>
                  <a:pt x="27587" y="1368"/>
                  <a:pt x="27554" y="1368"/>
                  <a:pt x="27587" y="1368"/>
                </a:cubicBezTo>
                <a:close/>
                <a:moveTo>
                  <a:pt x="31790" y="1201"/>
                </a:moveTo>
                <a:cubicBezTo>
                  <a:pt x="31857" y="1201"/>
                  <a:pt x="31790" y="1201"/>
                  <a:pt x="31790" y="1235"/>
                </a:cubicBezTo>
                <a:cubicBezTo>
                  <a:pt x="31723" y="1235"/>
                  <a:pt x="31757" y="1335"/>
                  <a:pt x="31857" y="1335"/>
                </a:cubicBezTo>
                <a:cubicBezTo>
                  <a:pt x="31890" y="1335"/>
                  <a:pt x="31924" y="1368"/>
                  <a:pt x="31924" y="1402"/>
                </a:cubicBezTo>
                <a:cubicBezTo>
                  <a:pt x="31857" y="1368"/>
                  <a:pt x="31823" y="1368"/>
                  <a:pt x="31757" y="1368"/>
                </a:cubicBezTo>
                <a:cubicBezTo>
                  <a:pt x="31690" y="1368"/>
                  <a:pt x="31657" y="1235"/>
                  <a:pt x="31723" y="1201"/>
                </a:cubicBezTo>
                <a:close/>
                <a:moveTo>
                  <a:pt x="32389" y="1284"/>
                </a:moveTo>
                <a:cubicBezTo>
                  <a:pt x="32399" y="1284"/>
                  <a:pt x="32412" y="1298"/>
                  <a:pt x="32424" y="1335"/>
                </a:cubicBezTo>
                <a:cubicBezTo>
                  <a:pt x="32491" y="1368"/>
                  <a:pt x="32491" y="1402"/>
                  <a:pt x="32391" y="1402"/>
                </a:cubicBezTo>
                <a:cubicBezTo>
                  <a:pt x="32377" y="1402"/>
                  <a:pt x="32363" y="1402"/>
                  <a:pt x="32352" y="1404"/>
                </a:cubicBezTo>
                <a:lnTo>
                  <a:pt x="32352" y="1404"/>
                </a:lnTo>
                <a:cubicBezTo>
                  <a:pt x="32357" y="1395"/>
                  <a:pt x="32357" y="1386"/>
                  <a:pt x="32357" y="1368"/>
                </a:cubicBezTo>
                <a:cubicBezTo>
                  <a:pt x="32357" y="1326"/>
                  <a:pt x="32371" y="1284"/>
                  <a:pt x="32389" y="1284"/>
                </a:cubicBezTo>
                <a:close/>
                <a:moveTo>
                  <a:pt x="5734" y="1377"/>
                </a:moveTo>
                <a:cubicBezTo>
                  <a:pt x="5738" y="1377"/>
                  <a:pt x="5738" y="1385"/>
                  <a:pt x="5738" y="1402"/>
                </a:cubicBezTo>
                <a:cubicBezTo>
                  <a:pt x="5738" y="1402"/>
                  <a:pt x="5738" y="1416"/>
                  <a:pt x="5728" y="1416"/>
                </a:cubicBezTo>
                <a:cubicBezTo>
                  <a:pt x="5723" y="1416"/>
                  <a:pt x="5716" y="1413"/>
                  <a:pt x="5705" y="1402"/>
                </a:cubicBezTo>
                <a:cubicBezTo>
                  <a:pt x="5688" y="1385"/>
                  <a:pt x="5688" y="1377"/>
                  <a:pt x="5692" y="1377"/>
                </a:cubicBezTo>
                <a:cubicBezTo>
                  <a:pt x="5696" y="1377"/>
                  <a:pt x="5705" y="1385"/>
                  <a:pt x="5705" y="1402"/>
                </a:cubicBezTo>
                <a:cubicBezTo>
                  <a:pt x="5722" y="1385"/>
                  <a:pt x="5730" y="1377"/>
                  <a:pt x="5734" y="1377"/>
                </a:cubicBezTo>
                <a:close/>
                <a:moveTo>
                  <a:pt x="32691" y="1368"/>
                </a:moveTo>
                <a:cubicBezTo>
                  <a:pt x="32691" y="1368"/>
                  <a:pt x="32624" y="1402"/>
                  <a:pt x="32591" y="1402"/>
                </a:cubicBezTo>
                <a:cubicBezTo>
                  <a:pt x="32580" y="1413"/>
                  <a:pt x="32568" y="1416"/>
                  <a:pt x="32559" y="1416"/>
                </a:cubicBezTo>
                <a:cubicBezTo>
                  <a:pt x="32539" y="1416"/>
                  <a:pt x="32524" y="1402"/>
                  <a:pt x="32524" y="1402"/>
                </a:cubicBezTo>
                <a:cubicBezTo>
                  <a:pt x="32524" y="1402"/>
                  <a:pt x="32557" y="1368"/>
                  <a:pt x="32591" y="1368"/>
                </a:cubicBezTo>
                <a:close/>
                <a:moveTo>
                  <a:pt x="30089" y="1368"/>
                </a:moveTo>
                <a:cubicBezTo>
                  <a:pt x="30156" y="1368"/>
                  <a:pt x="30156" y="1368"/>
                  <a:pt x="30089" y="1402"/>
                </a:cubicBezTo>
                <a:cubicBezTo>
                  <a:pt x="30078" y="1402"/>
                  <a:pt x="30071" y="1409"/>
                  <a:pt x="30066" y="1419"/>
                </a:cubicBezTo>
                <a:lnTo>
                  <a:pt x="30066" y="1419"/>
                </a:lnTo>
                <a:cubicBezTo>
                  <a:pt x="30061" y="1407"/>
                  <a:pt x="30056" y="1402"/>
                  <a:pt x="30056" y="1402"/>
                </a:cubicBezTo>
                <a:cubicBezTo>
                  <a:pt x="30056" y="1368"/>
                  <a:pt x="30089" y="1368"/>
                  <a:pt x="30089" y="1368"/>
                </a:cubicBezTo>
                <a:close/>
                <a:moveTo>
                  <a:pt x="8283" y="1354"/>
                </a:moveTo>
                <a:cubicBezTo>
                  <a:pt x="8301" y="1354"/>
                  <a:pt x="8321" y="1358"/>
                  <a:pt x="8340" y="1368"/>
                </a:cubicBezTo>
                <a:cubicBezTo>
                  <a:pt x="8373" y="1402"/>
                  <a:pt x="8340" y="1435"/>
                  <a:pt x="8273" y="1435"/>
                </a:cubicBezTo>
                <a:cubicBezTo>
                  <a:pt x="8240" y="1435"/>
                  <a:pt x="8207" y="1435"/>
                  <a:pt x="8207" y="1402"/>
                </a:cubicBezTo>
                <a:cubicBezTo>
                  <a:pt x="8207" y="1378"/>
                  <a:pt x="8240" y="1354"/>
                  <a:pt x="8283" y="1354"/>
                </a:cubicBezTo>
                <a:close/>
                <a:moveTo>
                  <a:pt x="30322" y="1402"/>
                </a:moveTo>
                <a:cubicBezTo>
                  <a:pt x="30356" y="1402"/>
                  <a:pt x="30322" y="1468"/>
                  <a:pt x="30322" y="1468"/>
                </a:cubicBezTo>
                <a:cubicBezTo>
                  <a:pt x="30222" y="1402"/>
                  <a:pt x="30189" y="1402"/>
                  <a:pt x="30222" y="1402"/>
                </a:cubicBezTo>
                <a:close/>
                <a:moveTo>
                  <a:pt x="31378" y="1354"/>
                </a:moveTo>
                <a:cubicBezTo>
                  <a:pt x="31390" y="1354"/>
                  <a:pt x="31390" y="1378"/>
                  <a:pt x="31390" y="1402"/>
                </a:cubicBezTo>
                <a:cubicBezTo>
                  <a:pt x="31390" y="1468"/>
                  <a:pt x="31390" y="1468"/>
                  <a:pt x="31356" y="1468"/>
                </a:cubicBezTo>
                <a:lnTo>
                  <a:pt x="31323" y="1402"/>
                </a:lnTo>
                <a:lnTo>
                  <a:pt x="31356" y="1368"/>
                </a:lnTo>
                <a:cubicBezTo>
                  <a:pt x="31366" y="1358"/>
                  <a:pt x="31373" y="1354"/>
                  <a:pt x="31378" y="1354"/>
                </a:cubicBezTo>
                <a:close/>
                <a:moveTo>
                  <a:pt x="31580" y="1332"/>
                </a:moveTo>
                <a:cubicBezTo>
                  <a:pt x="31620" y="1332"/>
                  <a:pt x="31695" y="1360"/>
                  <a:pt x="31757" y="1402"/>
                </a:cubicBezTo>
                <a:lnTo>
                  <a:pt x="31857" y="1468"/>
                </a:lnTo>
                <a:lnTo>
                  <a:pt x="31723" y="1468"/>
                </a:lnTo>
                <a:cubicBezTo>
                  <a:pt x="31690" y="1435"/>
                  <a:pt x="31590" y="1402"/>
                  <a:pt x="31557" y="1368"/>
                </a:cubicBezTo>
                <a:cubicBezTo>
                  <a:pt x="31544" y="1343"/>
                  <a:pt x="31555" y="1332"/>
                  <a:pt x="31580" y="1332"/>
                </a:cubicBezTo>
                <a:close/>
                <a:moveTo>
                  <a:pt x="33229" y="1377"/>
                </a:moveTo>
                <a:cubicBezTo>
                  <a:pt x="33233" y="1377"/>
                  <a:pt x="33241" y="1385"/>
                  <a:pt x="33258" y="1402"/>
                </a:cubicBezTo>
                <a:cubicBezTo>
                  <a:pt x="33325" y="1402"/>
                  <a:pt x="33325" y="1468"/>
                  <a:pt x="33258" y="1468"/>
                </a:cubicBezTo>
                <a:cubicBezTo>
                  <a:pt x="33224" y="1435"/>
                  <a:pt x="33158" y="1435"/>
                  <a:pt x="33158" y="1402"/>
                </a:cubicBezTo>
                <a:lnTo>
                  <a:pt x="33224" y="1402"/>
                </a:lnTo>
                <a:cubicBezTo>
                  <a:pt x="33224" y="1385"/>
                  <a:pt x="33224" y="1377"/>
                  <a:pt x="33229" y="1377"/>
                </a:cubicBezTo>
                <a:close/>
                <a:moveTo>
                  <a:pt x="28434" y="1377"/>
                </a:moveTo>
                <a:cubicBezTo>
                  <a:pt x="28463" y="1377"/>
                  <a:pt x="28488" y="1385"/>
                  <a:pt x="28488" y="1402"/>
                </a:cubicBezTo>
                <a:cubicBezTo>
                  <a:pt x="28488" y="1450"/>
                  <a:pt x="28452" y="1481"/>
                  <a:pt x="28420" y="1481"/>
                </a:cubicBezTo>
                <a:cubicBezTo>
                  <a:pt x="28408" y="1481"/>
                  <a:pt x="28397" y="1477"/>
                  <a:pt x="28388" y="1468"/>
                </a:cubicBezTo>
                <a:cubicBezTo>
                  <a:pt x="28354" y="1435"/>
                  <a:pt x="28354" y="1402"/>
                  <a:pt x="28354" y="1402"/>
                </a:cubicBezTo>
                <a:cubicBezTo>
                  <a:pt x="28371" y="1385"/>
                  <a:pt x="28404" y="1377"/>
                  <a:pt x="28434" y="1377"/>
                </a:cubicBezTo>
                <a:close/>
                <a:moveTo>
                  <a:pt x="32757" y="1402"/>
                </a:moveTo>
                <a:cubicBezTo>
                  <a:pt x="32824" y="1402"/>
                  <a:pt x="32824" y="1435"/>
                  <a:pt x="32824" y="1435"/>
                </a:cubicBezTo>
                <a:cubicBezTo>
                  <a:pt x="32794" y="1480"/>
                  <a:pt x="32771" y="1498"/>
                  <a:pt x="32754" y="1498"/>
                </a:cubicBezTo>
                <a:cubicBezTo>
                  <a:pt x="32734" y="1498"/>
                  <a:pt x="32724" y="1472"/>
                  <a:pt x="32724" y="1435"/>
                </a:cubicBezTo>
                <a:cubicBezTo>
                  <a:pt x="32724" y="1402"/>
                  <a:pt x="32724" y="1402"/>
                  <a:pt x="32757" y="1402"/>
                </a:cubicBezTo>
                <a:close/>
                <a:moveTo>
                  <a:pt x="5231" y="1354"/>
                </a:moveTo>
                <a:cubicBezTo>
                  <a:pt x="5235" y="1354"/>
                  <a:pt x="5238" y="1358"/>
                  <a:pt x="5238" y="1368"/>
                </a:cubicBezTo>
                <a:cubicBezTo>
                  <a:pt x="5305" y="1402"/>
                  <a:pt x="5305" y="1402"/>
                  <a:pt x="5238" y="1502"/>
                </a:cubicBezTo>
                <a:cubicBezTo>
                  <a:pt x="5238" y="1502"/>
                  <a:pt x="5204" y="1435"/>
                  <a:pt x="5204" y="1402"/>
                </a:cubicBezTo>
                <a:cubicBezTo>
                  <a:pt x="5204" y="1378"/>
                  <a:pt x="5221" y="1354"/>
                  <a:pt x="5231" y="1354"/>
                </a:cubicBezTo>
                <a:close/>
                <a:moveTo>
                  <a:pt x="31990" y="1402"/>
                </a:moveTo>
                <a:lnTo>
                  <a:pt x="32024" y="1435"/>
                </a:lnTo>
                <a:lnTo>
                  <a:pt x="32024" y="1502"/>
                </a:lnTo>
                <a:cubicBezTo>
                  <a:pt x="31990" y="1502"/>
                  <a:pt x="31990" y="1502"/>
                  <a:pt x="31990" y="1435"/>
                </a:cubicBezTo>
                <a:lnTo>
                  <a:pt x="31990" y="1402"/>
                </a:lnTo>
                <a:close/>
                <a:moveTo>
                  <a:pt x="33858" y="1402"/>
                </a:moveTo>
                <a:cubicBezTo>
                  <a:pt x="33925" y="1402"/>
                  <a:pt x="33992" y="1402"/>
                  <a:pt x="33992" y="1435"/>
                </a:cubicBezTo>
                <a:cubicBezTo>
                  <a:pt x="33992" y="1502"/>
                  <a:pt x="33892" y="1502"/>
                  <a:pt x="33858" y="1502"/>
                </a:cubicBezTo>
                <a:cubicBezTo>
                  <a:pt x="33758" y="1435"/>
                  <a:pt x="33725" y="1435"/>
                  <a:pt x="33725" y="1435"/>
                </a:cubicBezTo>
                <a:cubicBezTo>
                  <a:pt x="33725" y="1435"/>
                  <a:pt x="33825" y="1402"/>
                  <a:pt x="33858" y="1402"/>
                </a:cubicBezTo>
                <a:close/>
                <a:moveTo>
                  <a:pt x="28554" y="1402"/>
                </a:moveTo>
                <a:cubicBezTo>
                  <a:pt x="28588" y="1402"/>
                  <a:pt x="28588" y="1402"/>
                  <a:pt x="28554" y="1435"/>
                </a:cubicBezTo>
                <a:cubicBezTo>
                  <a:pt x="28521" y="1485"/>
                  <a:pt x="28504" y="1510"/>
                  <a:pt x="28496" y="1510"/>
                </a:cubicBezTo>
                <a:cubicBezTo>
                  <a:pt x="28488" y="1510"/>
                  <a:pt x="28488" y="1485"/>
                  <a:pt x="28488" y="1435"/>
                </a:cubicBezTo>
                <a:cubicBezTo>
                  <a:pt x="28488" y="1402"/>
                  <a:pt x="28521" y="1402"/>
                  <a:pt x="28554" y="1402"/>
                </a:cubicBezTo>
                <a:close/>
                <a:moveTo>
                  <a:pt x="33491" y="1335"/>
                </a:moveTo>
                <a:cubicBezTo>
                  <a:pt x="33525" y="1335"/>
                  <a:pt x="33558" y="1368"/>
                  <a:pt x="33558" y="1368"/>
                </a:cubicBezTo>
                <a:cubicBezTo>
                  <a:pt x="33558" y="1402"/>
                  <a:pt x="33558" y="1402"/>
                  <a:pt x="33525" y="1402"/>
                </a:cubicBezTo>
                <a:cubicBezTo>
                  <a:pt x="33458" y="1402"/>
                  <a:pt x="33458" y="1402"/>
                  <a:pt x="33525" y="1468"/>
                </a:cubicBezTo>
                <a:cubicBezTo>
                  <a:pt x="33558" y="1502"/>
                  <a:pt x="33558" y="1502"/>
                  <a:pt x="33525" y="1502"/>
                </a:cubicBezTo>
                <a:cubicBezTo>
                  <a:pt x="33525" y="1511"/>
                  <a:pt x="33522" y="1515"/>
                  <a:pt x="33518" y="1515"/>
                </a:cubicBezTo>
                <a:cubicBezTo>
                  <a:pt x="33504" y="1515"/>
                  <a:pt x="33473" y="1484"/>
                  <a:pt x="33425" y="1435"/>
                </a:cubicBezTo>
                <a:cubicBezTo>
                  <a:pt x="33391" y="1368"/>
                  <a:pt x="33391" y="1335"/>
                  <a:pt x="33491" y="1335"/>
                </a:cubicBezTo>
                <a:close/>
                <a:moveTo>
                  <a:pt x="27987" y="1435"/>
                </a:moveTo>
                <a:cubicBezTo>
                  <a:pt x="28021" y="1435"/>
                  <a:pt x="28054" y="1435"/>
                  <a:pt x="28021" y="1502"/>
                </a:cubicBezTo>
                <a:cubicBezTo>
                  <a:pt x="28004" y="1518"/>
                  <a:pt x="27996" y="1527"/>
                  <a:pt x="27983" y="1527"/>
                </a:cubicBezTo>
                <a:cubicBezTo>
                  <a:pt x="27971" y="1527"/>
                  <a:pt x="27954" y="1518"/>
                  <a:pt x="27921" y="1502"/>
                </a:cubicBezTo>
                <a:cubicBezTo>
                  <a:pt x="27921" y="1435"/>
                  <a:pt x="27921" y="1435"/>
                  <a:pt x="27987" y="1435"/>
                </a:cubicBezTo>
                <a:close/>
                <a:moveTo>
                  <a:pt x="28121" y="1410"/>
                </a:moveTo>
                <a:cubicBezTo>
                  <a:pt x="28138" y="1410"/>
                  <a:pt x="28154" y="1418"/>
                  <a:pt x="28154" y="1435"/>
                </a:cubicBezTo>
                <a:cubicBezTo>
                  <a:pt x="28154" y="1435"/>
                  <a:pt x="28188" y="1502"/>
                  <a:pt x="28154" y="1502"/>
                </a:cubicBezTo>
                <a:cubicBezTo>
                  <a:pt x="28154" y="1518"/>
                  <a:pt x="28138" y="1527"/>
                  <a:pt x="28121" y="1527"/>
                </a:cubicBezTo>
                <a:cubicBezTo>
                  <a:pt x="28104" y="1527"/>
                  <a:pt x="28087" y="1518"/>
                  <a:pt x="28087" y="1502"/>
                </a:cubicBezTo>
                <a:lnTo>
                  <a:pt x="28087" y="1435"/>
                </a:lnTo>
                <a:cubicBezTo>
                  <a:pt x="28087" y="1418"/>
                  <a:pt x="28104" y="1410"/>
                  <a:pt x="28121" y="1410"/>
                </a:cubicBezTo>
                <a:close/>
                <a:moveTo>
                  <a:pt x="28921" y="1435"/>
                </a:moveTo>
                <a:cubicBezTo>
                  <a:pt x="28988" y="1435"/>
                  <a:pt x="28921" y="1435"/>
                  <a:pt x="28921" y="1502"/>
                </a:cubicBezTo>
                <a:cubicBezTo>
                  <a:pt x="28888" y="1518"/>
                  <a:pt x="28871" y="1527"/>
                  <a:pt x="28867" y="1527"/>
                </a:cubicBezTo>
                <a:cubicBezTo>
                  <a:pt x="28863" y="1527"/>
                  <a:pt x="28871" y="1518"/>
                  <a:pt x="28888" y="1502"/>
                </a:cubicBezTo>
                <a:cubicBezTo>
                  <a:pt x="28888" y="1435"/>
                  <a:pt x="28921" y="1435"/>
                  <a:pt x="28921" y="1435"/>
                </a:cubicBezTo>
                <a:close/>
                <a:moveTo>
                  <a:pt x="26053" y="1168"/>
                </a:moveTo>
                <a:lnTo>
                  <a:pt x="26053" y="1235"/>
                </a:lnTo>
                <a:cubicBezTo>
                  <a:pt x="26053" y="1335"/>
                  <a:pt x="26053" y="1335"/>
                  <a:pt x="26086" y="1335"/>
                </a:cubicBezTo>
                <a:cubicBezTo>
                  <a:pt x="26153" y="1335"/>
                  <a:pt x="26153" y="1335"/>
                  <a:pt x="26153" y="1368"/>
                </a:cubicBezTo>
                <a:cubicBezTo>
                  <a:pt x="26153" y="1402"/>
                  <a:pt x="26086" y="1435"/>
                  <a:pt x="26153" y="1502"/>
                </a:cubicBezTo>
                <a:cubicBezTo>
                  <a:pt x="26153" y="1535"/>
                  <a:pt x="26153" y="1535"/>
                  <a:pt x="26086" y="1535"/>
                </a:cubicBezTo>
                <a:cubicBezTo>
                  <a:pt x="26053" y="1502"/>
                  <a:pt x="26019" y="1502"/>
                  <a:pt x="26019" y="1502"/>
                </a:cubicBezTo>
                <a:cubicBezTo>
                  <a:pt x="26019" y="1502"/>
                  <a:pt x="25953" y="1502"/>
                  <a:pt x="25953" y="1435"/>
                </a:cubicBezTo>
                <a:cubicBezTo>
                  <a:pt x="25953" y="1418"/>
                  <a:pt x="25953" y="1410"/>
                  <a:pt x="25961" y="1410"/>
                </a:cubicBezTo>
                <a:cubicBezTo>
                  <a:pt x="25969" y="1410"/>
                  <a:pt x="25986" y="1418"/>
                  <a:pt x="26019" y="1435"/>
                </a:cubicBezTo>
                <a:lnTo>
                  <a:pt x="26053" y="1435"/>
                </a:lnTo>
                <a:cubicBezTo>
                  <a:pt x="26053" y="1402"/>
                  <a:pt x="26053" y="1402"/>
                  <a:pt x="26019" y="1402"/>
                </a:cubicBezTo>
                <a:cubicBezTo>
                  <a:pt x="25953" y="1402"/>
                  <a:pt x="26019" y="1168"/>
                  <a:pt x="26053" y="1168"/>
                </a:cubicBezTo>
                <a:close/>
                <a:moveTo>
                  <a:pt x="27410" y="1360"/>
                </a:moveTo>
                <a:cubicBezTo>
                  <a:pt x="27453" y="1360"/>
                  <a:pt x="27520" y="1419"/>
                  <a:pt x="27520" y="1502"/>
                </a:cubicBezTo>
                <a:cubicBezTo>
                  <a:pt x="27520" y="1502"/>
                  <a:pt x="27520" y="1535"/>
                  <a:pt x="27487" y="1535"/>
                </a:cubicBezTo>
                <a:cubicBezTo>
                  <a:pt x="27487" y="1502"/>
                  <a:pt x="27420" y="1502"/>
                  <a:pt x="27420" y="1435"/>
                </a:cubicBezTo>
                <a:cubicBezTo>
                  <a:pt x="27420" y="1402"/>
                  <a:pt x="27420" y="1402"/>
                  <a:pt x="27387" y="1402"/>
                </a:cubicBezTo>
                <a:cubicBezTo>
                  <a:pt x="27354" y="1402"/>
                  <a:pt x="27354" y="1402"/>
                  <a:pt x="27387" y="1368"/>
                </a:cubicBezTo>
                <a:cubicBezTo>
                  <a:pt x="27393" y="1362"/>
                  <a:pt x="27401" y="1360"/>
                  <a:pt x="27410" y="1360"/>
                </a:cubicBezTo>
                <a:close/>
                <a:moveTo>
                  <a:pt x="31590" y="1502"/>
                </a:moveTo>
                <a:cubicBezTo>
                  <a:pt x="31590" y="1535"/>
                  <a:pt x="31557" y="1535"/>
                  <a:pt x="31523" y="1535"/>
                </a:cubicBezTo>
                <a:cubicBezTo>
                  <a:pt x="31557" y="1502"/>
                  <a:pt x="31590" y="1502"/>
                  <a:pt x="31590" y="1502"/>
                </a:cubicBezTo>
                <a:close/>
                <a:moveTo>
                  <a:pt x="31678" y="1452"/>
                </a:moveTo>
                <a:cubicBezTo>
                  <a:pt x="31690" y="1452"/>
                  <a:pt x="31707" y="1468"/>
                  <a:pt x="31723" y="1502"/>
                </a:cubicBezTo>
                <a:cubicBezTo>
                  <a:pt x="31757" y="1535"/>
                  <a:pt x="31757" y="1535"/>
                  <a:pt x="31723" y="1535"/>
                </a:cubicBezTo>
                <a:cubicBezTo>
                  <a:pt x="31723" y="1535"/>
                  <a:pt x="31690" y="1535"/>
                  <a:pt x="31657" y="1502"/>
                </a:cubicBezTo>
                <a:cubicBezTo>
                  <a:pt x="31657" y="1468"/>
                  <a:pt x="31665" y="1452"/>
                  <a:pt x="31678" y="1452"/>
                </a:cubicBezTo>
                <a:close/>
                <a:moveTo>
                  <a:pt x="5200" y="1510"/>
                </a:moveTo>
                <a:cubicBezTo>
                  <a:pt x="5204" y="1510"/>
                  <a:pt x="5204" y="1518"/>
                  <a:pt x="5204" y="1535"/>
                </a:cubicBezTo>
                <a:cubicBezTo>
                  <a:pt x="5204" y="1552"/>
                  <a:pt x="5204" y="1560"/>
                  <a:pt x="5200" y="1560"/>
                </a:cubicBezTo>
                <a:cubicBezTo>
                  <a:pt x="5196" y="1560"/>
                  <a:pt x="5188" y="1552"/>
                  <a:pt x="5171" y="1535"/>
                </a:cubicBezTo>
                <a:cubicBezTo>
                  <a:pt x="5188" y="1518"/>
                  <a:pt x="5196" y="1510"/>
                  <a:pt x="5200" y="1510"/>
                </a:cubicBezTo>
                <a:close/>
                <a:moveTo>
                  <a:pt x="6272" y="1468"/>
                </a:moveTo>
                <a:cubicBezTo>
                  <a:pt x="6272" y="1468"/>
                  <a:pt x="6272" y="1502"/>
                  <a:pt x="6239" y="1502"/>
                </a:cubicBezTo>
                <a:cubicBezTo>
                  <a:pt x="6205" y="1502"/>
                  <a:pt x="6205" y="1502"/>
                  <a:pt x="6205" y="1535"/>
                </a:cubicBezTo>
                <a:cubicBezTo>
                  <a:pt x="6205" y="1552"/>
                  <a:pt x="6197" y="1560"/>
                  <a:pt x="6184" y="1560"/>
                </a:cubicBezTo>
                <a:cubicBezTo>
                  <a:pt x="6172" y="1560"/>
                  <a:pt x="6155" y="1552"/>
                  <a:pt x="6138" y="1535"/>
                </a:cubicBezTo>
                <a:cubicBezTo>
                  <a:pt x="6138" y="1502"/>
                  <a:pt x="6239" y="1468"/>
                  <a:pt x="6272" y="1468"/>
                </a:cubicBezTo>
                <a:close/>
                <a:moveTo>
                  <a:pt x="6339" y="1535"/>
                </a:moveTo>
                <a:cubicBezTo>
                  <a:pt x="6339" y="1568"/>
                  <a:pt x="6339" y="1568"/>
                  <a:pt x="6305" y="1568"/>
                </a:cubicBezTo>
                <a:lnTo>
                  <a:pt x="6239" y="1568"/>
                </a:lnTo>
                <a:cubicBezTo>
                  <a:pt x="6239" y="1568"/>
                  <a:pt x="6239" y="1535"/>
                  <a:pt x="6305" y="1535"/>
                </a:cubicBezTo>
                <a:close/>
                <a:moveTo>
                  <a:pt x="5371" y="1735"/>
                </a:moveTo>
                <a:cubicBezTo>
                  <a:pt x="5367" y="1749"/>
                  <a:pt x="5360" y="1761"/>
                  <a:pt x="5353" y="1770"/>
                </a:cubicBezTo>
                <a:lnTo>
                  <a:pt x="5353" y="1770"/>
                </a:lnTo>
                <a:cubicBezTo>
                  <a:pt x="5358" y="1762"/>
                  <a:pt x="5364" y="1750"/>
                  <a:pt x="5371" y="1735"/>
                </a:cubicBezTo>
                <a:close/>
                <a:moveTo>
                  <a:pt x="5293" y="1720"/>
                </a:moveTo>
                <a:cubicBezTo>
                  <a:pt x="5323" y="1720"/>
                  <a:pt x="5338" y="1735"/>
                  <a:pt x="5338" y="1735"/>
                </a:cubicBezTo>
                <a:cubicBezTo>
                  <a:pt x="5338" y="1763"/>
                  <a:pt x="5338" y="1779"/>
                  <a:pt x="5340" y="1784"/>
                </a:cubicBezTo>
                <a:lnTo>
                  <a:pt x="5340" y="1784"/>
                </a:lnTo>
                <a:cubicBezTo>
                  <a:pt x="5328" y="1794"/>
                  <a:pt x="5314" y="1798"/>
                  <a:pt x="5301" y="1798"/>
                </a:cubicBezTo>
                <a:cubicBezTo>
                  <a:pt x="5268" y="1798"/>
                  <a:pt x="5238" y="1772"/>
                  <a:pt x="5238" y="1735"/>
                </a:cubicBezTo>
                <a:cubicBezTo>
                  <a:pt x="5260" y="1724"/>
                  <a:pt x="5279" y="1720"/>
                  <a:pt x="5293" y="1720"/>
                </a:cubicBezTo>
                <a:close/>
                <a:moveTo>
                  <a:pt x="6339" y="1835"/>
                </a:moveTo>
                <a:cubicBezTo>
                  <a:pt x="6339" y="1835"/>
                  <a:pt x="6372" y="1835"/>
                  <a:pt x="6339" y="1869"/>
                </a:cubicBezTo>
                <a:cubicBezTo>
                  <a:pt x="6339" y="1885"/>
                  <a:pt x="6339" y="1894"/>
                  <a:pt x="6334" y="1894"/>
                </a:cubicBezTo>
                <a:cubicBezTo>
                  <a:pt x="6330" y="1894"/>
                  <a:pt x="6322" y="1885"/>
                  <a:pt x="6305" y="1869"/>
                </a:cubicBezTo>
                <a:cubicBezTo>
                  <a:pt x="6305" y="1835"/>
                  <a:pt x="6339" y="1835"/>
                  <a:pt x="6339" y="1835"/>
                </a:cubicBezTo>
                <a:close/>
                <a:moveTo>
                  <a:pt x="6419" y="1855"/>
                </a:moveTo>
                <a:cubicBezTo>
                  <a:pt x="6458" y="1855"/>
                  <a:pt x="6549" y="1878"/>
                  <a:pt x="6572" y="1902"/>
                </a:cubicBezTo>
                <a:cubicBezTo>
                  <a:pt x="6605" y="1969"/>
                  <a:pt x="6605" y="1969"/>
                  <a:pt x="6539" y="1969"/>
                </a:cubicBezTo>
                <a:cubicBezTo>
                  <a:pt x="6472" y="1869"/>
                  <a:pt x="6405" y="1869"/>
                  <a:pt x="6405" y="1869"/>
                </a:cubicBezTo>
                <a:cubicBezTo>
                  <a:pt x="6396" y="1859"/>
                  <a:pt x="6403" y="1855"/>
                  <a:pt x="6419" y="1855"/>
                </a:cubicBezTo>
                <a:close/>
                <a:moveTo>
                  <a:pt x="6885" y="2177"/>
                </a:moveTo>
                <a:cubicBezTo>
                  <a:pt x="6897" y="2177"/>
                  <a:pt x="6906" y="2186"/>
                  <a:pt x="6906" y="2202"/>
                </a:cubicBezTo>
                <a:cubicBezTo>
                  <a:pt x="6906" y="2236"/>
                  <a:pt x="6906" y="2236"/>
                  <a:pt x="6872" y="2236"/>
                </a:cubicBezTo>
                <a:cubicBezTo>
                  <a:pt x="6839" y="2236"/>
                  <a:pt x="6839" y="2236"/>
                  <a:pt x="6839" y="2202"/>
                </a:cubicBezTo>
                <a:cubicBezTo>
                  <a:pt x="6856" y="2186"/>
                  <a:pt x="6872" y="2177"/>
                  <a:pt x="6885" y="2177"/>
                </a:cubicBezTo>
                <a:close/>
                <a:moveTo>
                  <a:pt x="4938" y="2336"/>
                </a:moveTo>
                <a:cubicBezTo>
                  <a:pt x="5004" y="2336"/>
                  <a:pt x="5004" y="2369"/>
                  <a:pt x="5038" y="2402"/>
                </a:cubicBezTo>
                <a:cubicBezTo>
                  <a:pt x="5059" y="2466"/>
                  <a:pt x="5067" y="2489"/>
                  <a:pt x="5052" y="2489"/>
                </a:cubicBezTo>
                <a:cubicBezTo>
                  <a:pt x="5044" y="2489"/>
                  <a:pt x="5029" y="2481"/>
                  <a:pt x="5004" y="2469"/>
                </a:cubicBezTo>
                <a:cubicBezTo>
                  <a:pt x="4938" y="2402"/>
                  <a:pt x="4904" y="2369"/>
                  <a:pt x="4938" y="2336"/>
                </a:cubicBezTo>
                <a:close/>
                <a:moveTo>
                  <a:pt x="4059" y="2855"/>
                </a:moveTo>
                <a:cubicBezTo>
                  <a:pt x="4067" y="2855"/>
                  <a:pt x="4059" y="2869"/>
                  <a:pt x="4037" y="2869"/>
                </a:cubicBezTo>
                <a:cubicBezTo>
                  <a:pt x="4048" y="2858"/>
                  <a:pt x="4056" y="2855"/>
                  <a:pt x="4059" y="2855"/>
                </a:cubicBezTo>
                <a:close/>
                <a:moveTo>
                  <a:pt x="4037" y="2869"/>
                </a:moveTo>
                <a:cubicBezTo>
                  <a:pt x="4037" y="2903"/>
                  <a:pt x="4037" y="2969"/>
                  <a:pt x="4004" y="2969"/>
                </a:cubicBezTo>
                <a:cubicBezTo>
                  <a:pt x="4004" y="2969"/>
                  <a:pt x="4037" y="2903"/>
                  <a:pt x="4037" y="2869"/>
                </a:cubicBezTo>
                <a:close/>
                <a:moveTo>
                  <a:pt x="35693" y="3103"/>
                </a:moveTo>
                <a:cubicBezTo>
                  <a:pt x="35693" y="3125"/>
                  <a:pt x="35689" y="3132"/>
                  <a:pt x="35686" y="3132"/>
                </a:cubicBezTo>
                <a:cubicBezTo>
                  <a:pt x="35678" y="3132"/>
                  <a:pt x="35671" y="3103"/>
                  <a:pt x="35693" y="3103"/>
                </a:cubicBezTo>
                <a:close/>
                <a:moveTo>
                  <a:pt x="3402" y="3857"/>
                </a:moveTo>
                <a:cubicBezTo>
                  <a:pt x="3434" y="3857"/>
                  <a:pt x="3470" y="3888"/>
                  <a:pt x="3470" y="3937"/>
                </a:cubicBezTo>
                <a:cubicBezTo>
                  <a:pt x="3470" y="3970"/>
                  <a:pt x="3453" y="3987"/>
                  <a:pt x="3437" y="3987"/>
                </a:cubicBezTo>
                <a:cubicBezTo>
                  <a:pt x="3420" y="3987"/>
                  <a:pt x="3403" y="3970"/>
                  <a:pt x="3403" y="3937"/>
                </a:cubicBezTo>
                <a:cubicBezTo>
                  <a:pt x="3370" y="3903"/>
                  <a:pt x="3336" y="3870"/>
                  <a:pt x="3370" y="3870"/>
                </a:cubicBezTo>
                <a:cubicBezTo>
                  <a:pt x="3379" y="3861"/>
                  <a:pt x="3390" y="3857"/>
                  <a:pt x="3402" y="3857"/>
                </a:cubicBezTo>
                <a:close/>
                <a:moveTo>
                  <a:pt x="34892" y="3937"/>
                </a:moveTo>
                <a:lnTo>
                  <a:pt x="34892" y="3937"/>
                </a:lnTo>
                <a:cubicBezTo>
                  <a:pt x="34881" y="3959"/>
                  <a:pt x="34869" y="3981"/>
                  <a:pt x="34856" y="4001"/>
                </a:cubicBezTo>
                <a:lnTo>
                  <a:pt x="34856" y="4001"/>
                </a:lnTo>
                <a:cubicBezTo>
                  <a:pt x="34877" y="3997"/>
                  <a:pt x="34892" y="3982"/>
                  <a:pt x="34892" y="3937"/>
                </a:cubicBezTo>
                <a:close/>
                <a:moveTo>
                  <a:pt x="35059" y="4671"/>
                </a:moveTo>
                <a:cubicBezTo>
                  <a:pt x="35059" y="4671"/>
                  <a:pt x="35092" y="4671"/>
                  <a:pt x="35092" y="4704"/>
                </a:cubicBezTo>
                <a:cubicBezTo>
                  <a:pt x="35092" y="4704"/>
                  <a:pt x="35092" y="4719"/>
                  <a:pt x="35073" y="4719"/>
                </a:cubicBezTo>
                <a:cubicBezTo>
                  <a:pt x="35063" y="4719"/>
                  <a:pt x="35048" y="4715"/>
                  <a:pt x="35026" y="4704"/>
                </a:cubicBezTo>
                <a:cubicBezTo>
                  <a:pt x="35026" y="4671"/>
                  <a:pt x="35059" y="4671"/>
                  <a:pt x="35059" y="4671"/>
                </a:cubicBezTo>
                <a:close/>
                <a:moveTo>
                  <a:pt x="5705" y="4704"/>
                </a:moveTo>
                <a:cubicBezTo>
                  <a:pt x="5722" y="4721"/>
                  <a:pt x="5730" y="4729"/>
                  <a:pt x="5726" y="4729"/>
                </a:cubicBezTo>
                <a:cubicBezTo>
                  <a:pt x="5722" y="4729"/>
                  <a:pt x="5705" y="4721"/>
                  <a:pt x="5671" y="4704"/>
                </a:cubicBezTo>
                <a:close/>
                <a:moveTo>
                  <a:pt x="5103" y="4529"/>
                </a:moveTo>
                <a:cubicBezTo>
                  <a:pt x="5114" y="4529"/>
                  <a:pt x="5126" y="4531"/>
                  <a:pt x="5138" y="4537"/>
                </a:cubicBezTo>
                <a:cubicBezTo>
                  <a:pt x="5138" y="4571"/>
                  <a:pt x="5171" y="4571"/>
                  <a:pt x="5138" y="4571"/>
                </a:cubicBezTo>
                <a:cubicBezTo>
                  <a:pt x="5130" y="4567"/>
                  <a:pt x="5123" y="4565"/>
                  <a:pt x="5116" y="4565"/>
                </a:cubicBezTo>
                <a:cubicBezTo>
                  <a:pt x="5058" y="4565"/>
                  <a:pt x="5008" y="4674"/>
                  <a:pt x="5038" y="4704"/>
                </a:cubicBezTo>
                <a:lnTo>
                  <a:pt x="5038" y="4737"/>
                </a:lnTo>
                <a:cubicBezTo>
                  <a:pt x="5038" y="4704"/>
                  <a:pt x="5004" y="4704"/>
                  <a:pt x="5004" y="4671"/>
                </a:cubicBezTo>
                <a:cubicBezTo>
                  <a:pt x="5004" y="4588"/>
                  <a:pt x="5050" y="4529"/>
                  <a:pt x="5103" y="4529"/>
                </a:cubicBezTo>
                <a:close/>
                <a:moveTo>
                  <a:pt x="6525" y="4610"/>
                </a:moveTo>
                <a:cubicBezTo>
                  <a:pt x="6544" y="4610"/>
                  <a:pt x="6562" y="4618"/>
                  <a:pt x="6572" y="4637"/>
                </a:cubicBezTo>
                <a:cubicBezTo>
                  <a:pt x="6639" y="4671"/>
                  <a:pt x="6639" y="4671"/>
                  <a:pt x="6572" y="4671"/>
                </a:cubicBezTo>
                <a:cubicBezTo>
                  <a:pt x="6539" y="4671"/>
                  <a:pt x="6539" y="4671"/>
                  <a:pt x="6539" y="4704"/>
                </a:cubicBezTo>
                <a:cubicBezTo>
                  <a:pt x="6539" y="4732"/>
                  <a:pt x="6533" y="4742"/>
                  <a:pt x="6523" y="4742"/>
                </a:cubicBezTo>
                <a:cubicBezTo>
                  <a:pt x="6511" y="4742"/>
                  <a:pt x="6491" y="4723"/>
                  <a:pt x="6472" y="4704"/>
                </a:cubicBezTo>
                <a:cubicBezTo>
                  <a:pt x="6425" y="4657"/>
                  <a:pt x="6478" y="4610"/>
                  <a:pt x="6525" y="4610"/>
                </a:cubicBezTo>
                <a:close/>
                <a:moveTo>
                  <a:pt x="6080" y="4642"/>
                </a:moveTo>
                <a:cubicBezTo>
                  <a:pt x="6142" y="4642"/>
                  <a:pt x="6205" y="4681"/>
                  <a:pt x="6205" y="4704"/>
                </a:cubicBezTo>
                <a:cubicBezTo>
                  <a:pt x="6205" y="4728"/>
                  <a:pt x="6172" y="4751"/>
                  <a:pt x="6117" y="4751"/>
                </a:cubicBezTo>
                <a:cubicBezTo>
                  <a:pt x="6094" y="4751"/>
                  <a:pt x="6068" y="4747"/>
                  <a:pt x="6038" y="4737"/>
                </a:cubicBezTo>
                <a:lnTo>
                  <a:pt x="6005" y="4704"/>
                </a:lnTo>
                <a:cubicBezTo>
                  <a:pt x="5938" y="4704"/>
                  <a:pt x="5938" y="4704"/>
                  <a:pt x="6005" y="4671"/>
                </a:cubicBezTo>
                <a:cubicBezTo>
                  <a:pt x="6026" y="4650"/>
                  <a:pt x="6053" y="4642"/>
                  <a:pt x="6080" y="4642"/>
                </a:cubicBezTo>
                <a:close/>
                <a:moveTo>
                  <a:pt x="6380" y="4596"/>
                </a:moveTo>
                <a:cubicBezTo>
                  <a:pt x="6397" y="4596"/>
                  <a:pt x="6405" y="4621"/>
                  <a:pt x="6405" y="4671"/>
                </a:cubicBezTo>
                <a:cubicBezTo>
                  <a:pt x="6405" y="4687"/>
                  <a:pt x="6405" y="4696"/>
                  <a:pt x="6401" y="4696"/>
                </a:cubicBezTo>
                <a:cubicBezTo>
                  <a:pt x="6397" y="4696"/>
                  <a:pt x="6389" y="4687"/>
                  <a:pt x="6372" y="4671"/>
                </a:cubicBezTo>
                <a:cubicBezTo>
                  <a:pt x="6372" y="4671"/>
                  <a:pt x="6339" y="4671"/>
                  <a:pt x="6372" y="4704"/>
                </a:cubicBezTo>
                <a:cubicBezTo>
                  <a:pt x="6372" y="4728"/>
                  <a:pt x="6372" y="4751"/>
                  <a:pt x="6348" y="4751"/>
                </a:cubicBezTo>
                <a:cubicBezTo>
                  <a:pt x="6339" y="4751"/>
                  <a:pt x="6325" y="4747"/>
                  <a:pt x="6305" y="4737"/>
                </a:cubicBezTo>
                <a:cubicBezTo>
                  <a:pt x="6239" y="4704"/>
                  <a:pt x="6239" y="4704"/>
                  <a:pt x="6305" y="4671"/>
                </a:cubicBezTo>
                <a:cubicBezTo>
                  <a:pt x="6339" y="4621"/>
                  <a:pt x="6364" y="4596"/>
                  <a:pt x="6380" y="4596"/>
                </a:cubicBezTo>
                <a:close/>
                <a:moveTo>
                  <a:pt x="10175" y="4737"/>
                </a:moveTo>
                <a:cubicBezTo>
                  <a:pt x="10175" y="4754"/>
                  <a:pt x="10166" y="4762"/>
                  <a:pt x="10162" y="4762"/>
                </a:cubicBezTo>
                <a:cubicBezTo>
                  <a:pt x="10158" y="4762"/>
                  <a:pt x="10158" y="4754"/>
                  <a:pt x="10175" y="4737"/>
                </a:cubicBezTo>
                <a:close/>
                <a:moveTo>
                  <a:pt x="10241" y="4737"/>
                </a:moveTo>
                <a:cubicBezTo>
                  <a:pt x="10241" y="4754"/>
                  <a:pt x="10241" y="4762"/>
                  <a:pt x="10233" y="4762"/>
                </a:cubicBezTo>
                <a:cubicBezTo>
                  <a:pt x="10225" y="4762"/>
                  <a:pt x="10208" y="4754"/>
                  <a:pt x="10175" y="4737"/>
                </a:cubicBezTo>
                <a:close/>
                <a:moveTo>
                  <a:pt x="11038" y="4787"/>
                </a:moveTo>
                <a:cubicBezTo>
                  <a:pt x="11042" y="4787"/>
                  <a:pt x="11042" y="4804"/>
                  <a:pt x="11042" y="4837"/>
                </a:cubicBezTo>
                <a:cubicBezTo>
                  <a:pt x="11042" y="4854"/>
                  <a:pt x="11042" y="4862"/>
                  <a:pt x="11038" y="4862"/>
                </a:cubicBezTo>
                <a:cubicBezTo>
                  <a:pt x="11034" y="4862"/>
                  <a:pt x="11025" y="4854"/>
                  <a:pt x="11009" y="4837"/>
                </a:cubicBezTo>
                <a:cubicBezTo>
                  <a:pt x="11025" y="4804"/>
                  <a:pt x="11034" y="4787"/>
                  <a:pt x="11038" y="4787"/>
                </a:cubicBezTo>
                <a:close/>
                <a:moveTo>
                  <a:pt x="35171" y="4724"/>
                </a:moveTo>
                <a:cubicBezTo>
                  <a:pt x="35159" y="4724"/>
                  <a:pt x="35159" y="4747"/>
                  <a:pt x="35159" y="4771"/>
                </a:cubicBezTo>
                <a:cubicBezTo>
                  <a:pt x="35159" y="4837"/>
                  <a:pt x="35159" y="4871"/>
                  <a:pt x="35193" y="4871"/>
                </a:cubicBezTo>
                <a:cubicBezTo>
                  <a:pt x="35226" y="4871"/>
                  <a:pt x="35226" y="4771"/>
                  <a:pt x="35193" y="4737"/>
                </a:cubicBezTo>
                <a:cubicBezTo>
                  <a:pt x="35183" y="4728"/>
                  <a:pt x="35176" y="4724"/>
                  <a:pt x="35171" y="4724"/>
                </a:cubicBezTo>
                <a:close/>
                <a:moveTo>
                  <a:pt x="5838" y="4837"/>
                </a:moveTo>
                <a:cubicBezTo>
                  <a:pt x="5838" y="4863"/>
                  <a:pt x="5838" y="4927"/>
                  <a:pt x="5794" y="4927"/>
                </a:cubicBezTo>
                <a:cubicBezTo>
                  <a:pt x="5781" y="4927"/>
                  <a:pt x="5762" y="4920"/>
                  <a:pt x="5738" y="4904"/>
                </a:cubicBezTo>
                <a:cubicBezTo>
                  <a:pt x="5738" y="4871"/>
                  <a:pt x="5805" y="4837"/>
                  <a:pt x="5838" y="4837"/>
                </a:cubicBezTo>
                <a:close/>
                <a:moveTo>
                  <a:pt x="34968" y="4815"/>
                </a:moveTo>
                <a:cubicBezTo>
                  <a:pt x="35007" y="4815"/>
                  <a:pt x="35026" y="4879"/>
                  <a:pt x="35026" y="4904"/>
                </a:cubicBezTo>
                <a:cubicBezTo>
                  <a:pt x="35026" y="4904"/>
                  <a:pt x="35026" y="4934"/>
                  <a:pt x="35016" y="4934"/>
                </a:cubicBezTo>
                <a:cubicBezTo>
                  <a:pt x="35011" y="4934"/>
                  <a:pt x="35004" y="4926"/>
                  <a:pt x="34992" y="4904"/>
                </a:cubicBezTo>
                <a:cubicBezTo>
                  <a:pt x="34926" y="4871"/>
                  <a:pt x="34926" y="4871"/>
                  <a:pt x="34926" y="4837"/>
                </a:cubicBezTo>
                <a:cubicBezTo>
                  <a:pt x="34942" y="4821"/>
                  <a:pt x="34956" y="4815"/>
                  <a:pt x="34968" y="4815"/>
                </a:cubicBezTo>
                <a:close/>
                <a:moveTo>
                  <a:pt x="5238" y="4837"/>
                </a:moveTo>
                <a:cubicBezTo>
                  <a:pt x="5305" y="4837"/>
                  <a:pt x="5338" y="4904"/>
                  <a:pt x="5305" y="4904"/>
                </a:cubicBezTo>
                <a:cubicBezTo>
                  <a:pt x="5275" y="4934"/>
                  <a:pt x="5251" y="4951"/>
                  <a:pt x="5235" y="4951"/>
                </a:cubicBezTo>
                <a:cubicBezTo>
                  <a:pt x="5215" y="4951"/>
                  <a:pt x="5204" y="4926"/>
                  <a:pt x="5204" y="4871"/>
                </a:cubicBezTo>
                <a:cubicBezTo>
                  <a:pt x="5204" y="4837"/>
                  <a:pt x="5204" y="4837"/>
                  <a:pt x="5238" y="4837"/>
                </a:cubicBezTo>
                <a:close/>
                <a:moveTo>
                  <a:pt x="7370" y="4857"/>
                </a:moveTo>
                <a:cubicBezTo>
                  <a:pt x="7395" y="4857"/>
                  <a:pt x="7420" y="4861"/>
                  <a:pt x="7439" y="4871"/>
                </a:cubicBezTo>
                <a:cubicBezTo>
                  <a:pt x="7506" y="4904"/>
                  <a:pt x="7506" y="4904"/>
                  <a:pt x="7439" y="4904"/>
                </a:cubicBezTo>
                <a:cubicBezTo>
                  <a:pt x="7406" y="4937"/>
                  <a:pt x="7381" y="4954"/>
                  <a:pt x="7360" y="4954"/>
                </a:cubicBezTo>
                <a:cubicBezTo>
                  <a:pt x="7339" y="4954"/>
                  <a:pt x="7323" y="4937"/>
                  <a:pt x="7306" y="4904"/>
                </a:cubicBezTo>
                <a:lnTo>
                  <a:pt x="7306" y="4904"/>
                </a:lnTo>
                <a:cubicBezTo>
                  <a:pt x="7323" y="4937"/>
                  <a:pt x="7323" y="4954"/>
                  <a:pt x="7318" y="4954"/>
                </a:cubicBezTo>
                <a:cubicBezTo>
                  <a:pt x="7314" y="4954"/>
                  <a:pt x="7306" y="4937"/>
                  <a:pt x="7306" y="4904"/>
                </a:cubicBezTo>
                <a:lnTo>
                  <a:pt x="7306" y="4904"/>
                </a:lnTo>
                <a:cubicBezTo>
                  <a:pt x="7306" y="4904"/>
                  <a:pt x="7306" y="4904"/>
                  <a:pt x="7306" y="4904"/>
                </a:cubicBezTo>
                <a:cubicBezTo>
                  <a:pt x="7259" y="4881"/>
                  <a:pt x="7312" y="4857"/>
                  <a:pt x="7370" y="4857"/>
                </a:cubicBezTo>
                <a:close/>
                <a:moveTo>
                  <a:pt x="4938" y="4904"/>
                </a:moveTo>
                <a:lnTo>
                  <a:pt x="4938" y="4904"/>
                </a:lnTo>
                <a:cubicBezTo>
                  <a:pt x="5004" y="4971"/>
                  <a:pt x="4938" y="5004"/>
                  <a:pt x="4904" y="5004"/>
                </a:cubicBezTo>
                <a:cubicBezTo>
                  <a:pt x="4904" y="4971"/>
                  <a:pt x="4938" y="4904"/>
                  <a:pt x="4938" y="4904"/>
                </a:cubicBezTo>
                <a:close/>
                <a:moveTo>
                  <a:pt x="6843" y="4954"/>
                </a:moveTo>
                <a:cubicBezTo>
                  <a:pt x="6847" y="4954"/>
                  <a:pt x="6856" y="4971"/>
                  <a:pt x="6872" y="5004"/>
                </a:cubicBezTo>
                <a:cubicBezTo>
                  <a:pt x="6972" y="5038"/>
                  <a:pt x="6972" y="5038"/>
                  <a:pt x="6872" y="5038"/>
                </a:cubicBezTo>
                <a:cubicBezTo>
                  <a:pt x="6839" y="5038"/>
                  <a:pt x="6839" y="5038"/>
                  <a:pt x="6839" y="5004"/>
                </a:cubicBezTo>
                <a:cubicBezTo>
                  <a:pt x="6839" y="4971"/>
                  <a:pt x="6839" y="4954"/>
                  <a:pt x="6843" y="4954"/>
                </a:cubicBezTo>
                <a:close/>
                <a:moveTo>
                  <a:pt x="7705" y="5023"/>
                </a:moveTo>
                <a:cubicBezTo>
                  <a:pt x="7725" y="5023"/>
                  <a:pt x="7740" y="5038"/>
                  <a:pt x="7740" y="5038"/>
                </a:cubicBezTo>
                <a:cubicBezTo>
                  <a:pt x="7773" y="5054"/>
                  <a:pt x="7773" y="5063"/>
                  <a:pt x="7756" y="5063"/>
                </a:cubicBezTo>
                <a:cubicBezTo>
                  <a:pt x="7740" y="5063"/>
                  <a:pt x="7706" y="5054"/>
                  <a:pt x="7673" y="5038"/>
                </a:cubicBezTo>
                <a:cubicBezTo>
                  <a:pt x="7684" y="5026"/>
                  <a:pt x="7695" y="5023"/>
                  <a:pt x="7705" y="5023"/>
                </a:cubicBezTo>
                <a:close/>
                <a:moveTo>
                  <a:pt x="6572" y="5038"/>
                </a:moveTo>
                <a:cubicBezTo>
                  <a:pt x="6605" y="5071"/>
                  <a:pt x="6572" y="5071"/>
                  <a:pt x="6539" y="5071"/>
                </a:cubicBezTo>
                <a:lnTo>
                  <a:pt x="6572" y="5038"/>
                </a:lnTo>
                <a:close/>
                <a:moveTo>
                  <a:pt x="7039" y="5038"/>
                </a:moveTo>
                <a:cubicBezTo>
                  <a:pt x="7006" y="5071"/>
                  <a:pt x="6972" y="5071"/>
                  <a:pt x="6972" y="5071"/>
                </a:cubicBezTo>
                <a:lnTo>
                  <a:pt x="7006" y="5038"/>
                </a:lnTo>
                <a:close/>
                <a:moveTo>
                  <a:pt x="7339" y="5046"/>
                </a:moveTo>
                <a:cubicBezTo>
                  <a:pt x="7348" y="5046"/>
                  <a:pt x="7356" y="5054"/>
                  <a:pt x="7373" y="5071"/>
                </a:cubicBezTo>
                <a:cubicBezTo>
                  <a:pt x="7373" y="5071"/>
                  <a:pt x="7373" y="5101"/>
                  <a:pt x="7353" y="5101"/>
                </a:cubicBezTo>
                <a:cubicBezTo>
                  <a:pt x="7343" y="5101"/>
                  <a:pt x="7328" y="5093"/>
                  <a:pt x="7306" y="5071"/>
                </a:cubicBezTo>
                <a:cubicBezTo>
                  <a:pt x="7323" y="5054"/>
                  <a:pt x="7331" y="5046"/>
                  <a:pt x="7339" y="5046"/>
                </a:cubicBezTo>
                <a:close/>
                <a:moveTo>
                  <a:pt x="6672" y="5138"/>
                </a:moveTo>
                <a:lnTo>
                  <a:pt x="6672" y="5204"/>
                </a:lnTo>
                <a:cubicBezTo>
                  <a:pt x="6605" y="5171"/>
                  <a:pt x="6605" y="5138"/>
                  <a:pt x="6672" y="5138"/>
                </a:cubicBezTo>
                <a:close/>
                <a:moveTo>
                  <a:pt x="4988" y="5179"/>
                </a:moveTo>
                <a:cubicBezTo>
                  <a:pt x="5004" y="5179"/>
                  <a:pt x="5038" y="5188"/>
                  <a:pt x="5071" y="5204"/>
                </a:cubicBezTo>
                <a:cubicBezTo>
                  <a:pt x="5138" y="5238"/>
                  <a:pt x="5138" y="5238"/>
                  <a:pt x="5071" y="5238"/>
                </a:cubicBezTo>
                <a:cubicBezTo>
                  <a:pt x="5038" y="5238"/>
                  <a:pt x="5004" y="5238"/>
                  <a:pt x="5004" y="5204"/>
                </a:cubicBezTo>
                <a:cubicBezTo>
                  <a:pt x="4971" y="5188"/>
                  <a:pt x="4971" y="5179"/>
                  <a:pt x="4988" y="5179"/>
                </a:cubicBezTo>
                <a:close/>
                <a:moveTo>
                  <a:pt x="7139" y="5071"/>
                </a:moveTo>
                <a:cubicBezTo>
                  <a:pt x="7173" y="5071"/>
                  <a:pt x="7173" y="5138"/>
                  <a:pt x="7173" y="5171"/>
                </a:cubicBezTo>
                <a:cubicBezTo>
                  <a:pt x="7173" y="5204"/>
                  <a:pt x="7173" y="5204"/>
                  <a:pt x="7139" y="5204"/>
                </a:cubicBezTo>
                <a:cubicBezTo>
                  <a:pt x="7139" y="5171"/>
                  <a:pt x="7139" y="5171"/>
                  <a:pt x="7072" y="5171"/>
                </a:cubicBezTo>
                <a:cubicBezTo>
                  <a:pt x="7139" y="5204"/>
                  <a:pt x="7139" y="5238"/>
                  <a:pt x="7072" y="5238"/>
                </a:cubicBezTo>
                <a:lnTo>
                  <a:pt x="7072" y="5171"/>
                </a:lnTo>
                <a:cubicBezTo>
                  <a:pt x="7072" y="5138"/>
                  <a:pt x="7139" y="5071"/>
                  <a:pt x="7139" y="5071"/>
                </a:cubicBezTo>
                <a:close/>
                <a:moveTo>
                  <a:pt x="3613" y="5191"/>
                </a:moveTo>
                <a:cubicBezTo>
                  <a:pt x="3637" y="5191"/>
                  <a:pt x="3637" y="5214"/>
                  <a:pt x="3637" y="5238"/>
                </a:cubicBezTo>
                <a:cubicBezTo>
                  <a:pt x="3607" y="5268"/>
                  <a:pt x="3590" y="5284"/>
                  <a:pt x="3581" y="5284"/>
                </a:cubicBezTo>
                <a:cubicBezTo>
                  <a:pt x="3570" y="5284"/>
                  <a:pt x="3570" y="5259"/>
                  <a:pt x="3570" y="5204"/>
                </a:cubicBezTo>
                <a:cubicBezTo>
                  <a:pt x="3590" y="5195"/>
                  <a:pt x="3603" y="5191"/>
                  <a:pt x="3613" y="5191"/>
                </a:cubicBezTo>
                <a:close/>
                <a:moveTo>
                  <a:pt x="6005" y="5204"/>
                </a:moveTo>
                <a:cubicBezTo>
                  <a:pt x="6005" y="5204"/>
                  <a:pt x="6038" y="5204"/>
                  <a:pt x="6072" y="5238"/>
                </a:cubicBezTo>
                <a:cubicBezTo>
                  <a:pt x="6105" y="5271"/>
                  <a:pt x="6122" y="5288"/>
                  <a:pt x="6118" y="5288"/>
                </a:cubicBezTo>
                <a:cubicBezTo>
                  <a:pt x="6113" y="5288"/>
                  <a:pt x="6088" y="5271"/>
                  <a:pt x="6038" y="5238"/>
                </a:cubicBezTo>
                <a:cubicBezTo>
                  <a:pt x="6005" y="5238"/>
                  <a:pt x="5972" y="5204"/>
                  <a:pt x="6005" y="5204"/>
                </a:cubicBezTo>
                <a:close/>
                <a:moveTo>
                  <a:pt x="3503" y="5213"/>
                </a:moveTo>
                <a:cubicBezTo>
                  <a:pt x="3512" y="5213"/>
                  <a:pt x="3520" y="5221"/>
                  <a:pt x="3537" y="5238"/>
                </a:cubicBezTo>
                <a:lnTo>
                  <a:pt x="3537" y="5304"/>
                </a:lnTo>
                <a:cubicBezTo>
                  <a:pt x="3503" y="5304"/>
                  <a:pt x="3503" y="5304"/>
                  <a:pt x="3470" y="5238"/>
                </a:cubicBezTo>
                <a:cubicBezTo>
                  <a:pt x="3487" y="5221"/>
                  <a:pt x="3495" y="5213"/>
                  <a:pt x="3503" y="5213"/>
                </a:cubicBezTo>
                <a:close/>
                <a:moveTo>
                  <a:pt x="6122" y="5091"/>
                </a:moveTo>
                <a:cubicBezTo>
                  <a:pt x="6135" y="5091"/>
                  <a:pt x="6157" y="5108"/>
                  <a:pt x="6172" y="5138"/>
                </a:cubicBezTo>
                <a:cubicBezTo>
                  <a:pt x="6205" y="5171"/>
                  <a:pt x="6205" y="5204"/>
                  <a:pt x="6205" y="5238"/>
                </a:cubicBezTo>
                <a:cubicBezTo>
                  <a:pt x="6205" y="5288"/>
                  <a:pt x="6205" y="5313"/>
                  <a:pt x="6201" y="5313"/>
                </a:cubicBezTo>
                <a:cubicBezTo>
                  <a:pt x="6197" y="5313"/>
                  <a:pt x="6189" y="5288"/>
                  <a:pt x="6172" y="5238"/>
                </a:cubicBezTo>
                <a:cubicBezTo>
                  <a:pt x="6172" y="5204"/>
                  <a:pt x="6138" y="5171"/>
                  <a:pt x="6138" y="5171"/>
                </a:cubicBezTo>
                <a:cubicBezTo>
                  <a:pt x="6102" y="5116"/>
                  <a:pt x="6105" y="5091"/>
                  <a:pt x="6122" y="5091"/>
                </a:cubicBezTo>
                <a:close/>
                <a:moveTo>
                  <a:pt x="5905" y="5238"/>
                </a:moveTo>
                <a:cubicBezTo>
                  <a:pt x="5972" y="5238"/>
                  <a:pt x="5972" y="5304"/>
                  <a:pt x="5972" y="5304"/>
                </a:cubicBezTo>
                <a:cubicBezTo>
                  <a:pt x="5972" y="5338"/>
                  <a:pt x="5972" y="5338"/>
                  <a:pt x="5905" y="5338"/>
                </a:cubicBezTo>
                <a:cubicBezTo>
                  <a:pt x="5872" y="5338"/>
                  <a:pt x="5872" y="5338"/>
                  <a:pt x="5872" y="5304"/>
                </a:cubicBezTo>
                <a:cubicBezTo>
                  <a:pt x="5872" y="5238"/>
                  <a:pt x="5872" y="5238"/>
                  <a:pt x="5905" y="5238"/>
                </a:cubicBezTo>
                <a:close/>
                <a:moveTo>
                  <a:pt x="5150" y="5346"/>
                </a:moveTo>
                <a:cubicBezTo>
                  <a:pt x="5146" y="5346"/>
                  <a:pt x="5138" y="5354"/>
                  <a:pt x="5138" y="5371"/>
                </a:cubicBezTo>
                <a:cubicBezTo>
                  <a:pt x="5154" y="5354"/>
                  <a:pt x="5154" y="5346"/>
                  <a:pt x="5150" y="5346"/>
                </a:cubicBezTo>
                <a:close/>
                <a:moveTo>
                  <a:pt x="35092" y="5338"/>
                </a:moveTo>
                <a:cubicBezTo>
                  <a:pt x="35059" y="5371"/>
                  <a:pt x="35059" y="5371"/>
                  <a:pt x="35026" y="5371"/>
                </a:cubicBezTo>
                <a:cubicBezTo>
                  <a:pt x="35026" y="5371"/>
                  <a:pt x="35026" y="5338"/>
                  <a:pt x="35059" y="5338"/>
                </a:cubicBezTo>
                <a:close/>
                <a:moveTo>
                  <a:pt x="5063" y="5321"/>
                </a:moveTo>
                <a:cubicBezTo>
                  <a:pt x="5121" y="5321"/>
                  <a:pt x="5171" y="5338"/>
                  <a:pt x="5171" y="5371"/>
                </a:cubicBezTo>
                <a:cubicBezTo>
                  <a:pt x="5188" y="5388"/>
                  <a:pt x="5196" y="5396"/>
                  <a:pt x="5192" y="5396"/>
                </a:cubicBezTo>
                <a:cubicBezTo>
                  <a:pt x="5188" y="5396"/>
                  <a:pt x="5171" y="5388"/>
                  <a:pt x="5138" y="5371"/>
                </a:cubicBezTo>
                <a:cubicBezTo>
                  <a:pt x="5054" y="5388"/>
                  <a:pt x="4996" y="5396"/>
                  <a:pt x="4958" y="5396"/>
                </a:cubicBezTo>
                <a:cubicBezTo>
                  <a:pt x="4921" y="5396"/>
                  <a:pt x="4904" y="5388"/>
                  <a:pt x="4904" y="5371"/>
                </a:cubicBezTo>
                <a:cubicBezTo>
                  <a:pt x="4938" y="5338"/>
                  <a:pt x="5004" y="5321"/>
                  <a:pt x="5063" y="5321"/>
                </a:cubicBezTo>
                <a:close/>
                <a:moveTo>
                  <a:pt x="2990" y="5346"/>
                </a:moveTo>
                <a:cubicBezTo>
                  <a:pt x="3003" y="5346"/>
                  <a:pt x="3020" y="5354"/>
                  <a:pt x="3036" y="5371"/>
                </a:cubicBezTo>
                <a:cubicBezTo>
                  <a:pt x="3136" y="5404"/>
                  <a:pt x="3070" y="5404"/>
                  <a:pt x="3036" y="5404"/>
                </a:cubicBezTo>
                <a:cubicBezTo>
                  <a:pt x="2970" y="5404"/>
                  <a:pt x="2970" y="5371"/>
                  <a:pt x="2970" y="5371"/>
                </a:cubicBezTo>
                <a:cubicBezTo>
                  <a:pt x="2970" y="5354"/>
                  <a:pt x="2978" y="5346"/>
                  <a:pt x="2990" y="5346"/>
                </a:cubicBezTo>
                <a:close/>
                <a:moveTo>
                  <a:pt x="2803" y="5338"/>
                </a:moveTo>
                <a:cubicBezTo>
                  <a:pt x="2803" y="5385"/>
                  <a:pt x="2769" y="5432"/>
                  <a:pt x="2738" y="5432"/>
                </a:cubicBezTo>
                <a:cubicBezTo>
                  <a:pt x="2725" y="5432"/>
                  <a:pt x="2712" y="5424"/>
                  <a:pt x="2703" y="5404"/>
                </a:cubicBezTo>
                <a:lnTo>
                  <a:pt x="2803" y="5338"/>
                </a:lnTo>
                <a:close/>
                <a:moveTo>
                  <a:pt x="5305" y="5304"/>
                </a:moveTo>
                <a:cubicBezTo>
                  <a:pt x="5338" y="5304"/>
                  <a:pt x="5338" y="5338"/>
                  <a:pt x="5338" y="5471"/>
                </a:cubicBezTo>
                <a:cubicBezTo>
                  <a:pt x="5305" y="5471"/>
                  <a:pt x="5238" y="5404"/>
                  <a:pt x="5238" y="5371"/>
                </a:cubicBezTo>
                <a:cubicBezTo>
                  <a:pt x="5204" y="5304"/>
                  <a:pt x="5204" y="5304"/>
                  <a:pt x="5305" y="5304"/>
                </a:cubicBezTo>
                <a:close/>
                <a:moveTo>
                  <a:pt x="4371" y="5404"/>
                </a:moveTo>
                <a:cubicBezTo>
                  <a:pt x="4371" y="5404"/>
                  <a:pt x="4404" y="5404"/>
                  <a:pt x="4404" y="5471"/>
                </a:cubicBezTo>
                <a:cubicBezTo>
                  <a:pt x="4404" y="5505"/>
                  <a:pt x="4471" y="5505"/>
                  <a:pt x="4471" y="5505"/>
                </a:cubicBezTo>
                <a:lnTo>
                  <a:pt x="4404" y="5505"/>
                </a:lnTo>
                <a:cubicBezTo>
                  <a:pt x="4371" y="5505"/>
                  <a:pt x="4337" y="5471"/>
                  <a:pt x="4337" y="5471"/>
                </a:cubicBezTo>
                <a:cubicBezTo>
                  <a:pt x="4337" y="5471"/>
                  <a:pt x="4337" y="5404"/>
                  <a:pt x="4371" y="5404"/>
                </a:cubicBezTo>
                <a:close/>
                <a:moveTo>
                  <a:pt x="2494" y="5480"/>
                </a:moveTo>
                <a:cubicBezTo>
                  <a:pt x="2503" y="5480"/>
                  <a:pt x="2503" y="5488"/>
                  <a:pt x="2503" y="5505"/>
                </a:cubicBezTo>
                <a:cubicBezTo>
                  <a:pt x="2503" y="5505"/>
                  <a:pt x="2473" y="5519"/>
                  <a:pt x="2453" y="5519"/>
                </a:cubicBezTo>
                <a:cubicBezTo>
                  <a:pt x="2443" y="5519"/>
                  <a:pt x="2436" y="5516"/>
                  <a:pt x="2436" y="5505"/>
                </a:cubicBezTo>
                <a:cubicBezTo>
                  <a:pt x="2469" y="5488"/>
                  <a:pt x="2486" y="5480"/>
                  <a:pt x="2494" y="5480"/>
                </a:cubicBezTo>
                <a:close/>
                <a:moveTo>
                  <a:pt x="4571" y="5471"/>
                </a:moveTo>
                <a:cubicBezTo>
                  <a:pt x="4571" y="5471"/>
                  <a:pt x="4571" y="5505"/>
                  <a:pt x="4537" y="5505"/>
                </a:cubicBezTo>
                <a:cubicBezTo>
                  <a:pt x="4537" y="5521"/>
                  <a:pt x="4529" y="5530"/>
                  <a:pt x="4521" y="5530"/>
                </a:cubicBezTo>
                <a:cubicBezTo>
                  <a:pt x="4512" y="5530"/>
                  <a:pt x="4504" y="5521"/>
                  <a:pt x="4504" y="5505"/>
                </a:cubicBezTo>
                <a:cubicBezTo>
                  <a:pt x="4504" y="5471"/>
                  <a:pt x="4571" y="5471"/>
                  <a:pt x="4571" y="5471"/>
                </a:cubicBezTo>
                <a:close/>
                <a:moveTo>
                  <a:pt x="2643" y="5443"/>
                </a:moveTo>
                <a:cubicBezTo>
                  <a:pt x="2661" y="5443"/>
                  <a:pt x="2682" y="5451"/>
                  <a:pt x="2703" y="5471"/>
                </a:cubicBezTo>
                <a:cubicBezTo>
                  <a:pt x="2803" y="5505"/>
                  <a:pt x="2736" y="5538"/>
                  <a:pt x="2669" y="5538"/>
                </a:cubicBezTo>
                <a:cubicBezTo>
                  <a:pt x="2636" y="5538"/>
                  <a:pt x="2569" y="5538"/>
                  <a:pt x="2569" y="5505"/>
                </a:cubicBezTo>
                <a:cubicBezTo>
                  <a:pt x="2569" y="5482"/>
                  <a:pt x="2601" y="5443"/>
                  <a:pt x="2643" y="5443"/>
                </a:cubicBezTo>
                <a:close/>
                <a:moveTo>
                  <a:pt x="3236" y="5605"/>
                </a:moveTo>
                <a:lnTo>
                  <a:pt x="3236" y="5605"/>
                </a:lnTo>
                <a:cubicBezTo>
                  <a:pt x="3212" y="5653"/>
                  <a:pt x="3205" y="5684"/>
                  <a:pt x="3191" y="5684"/>
                </a:cubicBezTo>
                <a:cubicBezTo>
                  <a:pt x="3185" y="5684"/>
                  <a:pt x="3179" y="5680"/>
                  <a:pt x="3170" y="5671"/>
                </a:cubicBezTo>
                <a:cubicBezTo>
                  <a:pt x="3203" y="5605"/>
                  <a:pt x="3236" y="5605"/>
                  <a:pt x="3236" y="5605"/>
                </a:cubicBezTo>
                <a:close/>
                <a:moveTo>
                  <a:pt x="2811" y="5621"/>
                </a:moveTo>
                <a:cubicBezTo>
                  <a:pt x="2828" y="5621"/>
                  <a:pt x="2836" y="5638"/>
                  <a:pt x="2836" y="5671"/>
                </a:cubicBezTo>
                <a:cubicBezTo>
                  <a:pt x="2836" y="5688"/>
                  <a:pt x="2828" y="5696"/>
                  <a:pt x="2811" y="5696"/>
                </a:cubicBezTo>
                <a:cubicBezTo>
                  <a:pt x="2794" y="5696"/>
                  <a:pt x="2769" y="5688"/>
                  <a:pt x="2736" y="5671"/>
                </a:cubicBezTo>
                <a:cubicBezTo>
                  <a:pt x="2769" y="5638"/>
                  <a:pt x="2794" y="5621"/>
                  <a:pt x="2811" y="5621"/>
                </a:cubicBezTo>
                <a:close/>
                <a:moveTo>
                  <a:pt x="3026" y="5690"/>
                </a:moveTo>
                <a:cubicBezTo>
                  <a:pt x="3036" y="5690"/>
                  <a:pt x="3036" y="5705"/>
                  <a:pt x="3036" y="5705"/>
                </a:cubicBezTo>
                <a:cubicBezTo>
                  <a:pt x="3036" y="5705"/>
                  <a:pt x="3036" y="5720"/>
                  <a:pt x="3026" y="5720"/>
                </a:cubicBezTo>
                <a:cubicBezTo>
                  <a:pt x="3021" y="5720"/>
                  <a:pt x="3014" y="5716"/>
                  <a:pt x="3003" y="5705"/>
                </a:cubicBezTo>
                <a:cubicBezTo>
                  <a:pt x="3014" y="5694"/>
                  <a:pt x="3021" y="5690"/>
                  <a:pt x="3026" y="5690"/>
                </a:cubicBezTo>
                <a:close/>
                <a:moveTo>
                  <a:pt x="2291" y="5525"/>
                </a:moveTo>
                <a:cubicBezTo>
                  <a:pt x="2298" y="5525"/>
                  <a:pt x="2302" y="5529"/>
                  <a:pt x="2302" y="5538"/>
                </a:cubicBezTo>
                <a:cubicBezTo>
                  <a:pt x="2302" y="5555"/>
                  <a:pt x="2311" y="5563"/>
                  <a:pt x="2323" y="5563"/>
                </a:cubicBezTo>
                <a:cubicBezTo>
                  <a:pt x="2336" y="5563"/>
                  <a:pt x="2352" y="5555"/>
                  <a:pt x="2369" y="5538"/>
                </a:cubicBezTo>
                <a:lnTo>
                  <a:pt x="2402" y="5538"/>
                </a:lnTo>
                <a:lnTo>
                  <a:pt x="2402" y="5605"/>
                </a:lnTo>
                <a:cubicBezTo>
                  <a:pt x="2436" y="5638"/>
                  <a:pt x="2453" y="5655"/>
                  <a:pt x="2448" y="5655"/>
                </a:cubicBezTo>
                <a:cubicBezTo>
                  <a:pt x="2444" y="5655"/>
                  <a:pt x="2419" y="5638"/>
                  <a:pt x="2369" y="5605"/>
                </a:cubicBezTo>
                <a:cubicBezTo>
                  <a:pt x="2345" y="5581"/>
                  <a:pt x="2322" y="5570"/>
                  <a:pt x="2301" y="5570"/>
                </a:cubicBezTo>
                <a:cubicBezTo>
                  <a:pt x="2264" y="5570"/>
                  <a:pt x="2236" y="5607"/>
                  <a:pt x="2236" y="5671"/>
                </a:cubicBezTo>
                <a:cubicBezTo>
                  <a:pt x="2236" y="5705"/>
                  <a:pt x="2236" y="5738"/>
                  <a:pt x="2202" y="5738"/>
                </a:cubicBezTo>
                <a:cubicBezTo>
                  <a:pt x="2202" y="5738"/>
                  <a:pt x="2202" y="5705"/>
                  <a:pt x="2236" y="5605"/>
                </a:cubicBezTo>
                <a:cubicBezTo>
                  <a:pt x="2236" y="5556"/>
                  <a:pt x="2271" y="5525"/>
                  <a:pt x="2291" y="5525"/>
                </a:cubicBezTo>
                <a:close/>
                <a:moveTo>
                  <a:pt x="3070" y="5738"/>
                </a:moveTo>
                <a:cubicBezTo>
                  <a:pt x="3136" y="5738"/>
                  <a:pt x="3136" y="5738"/>
                  <a:pt x="3136" y="5805"/>
                </a:cubicBezTo>
                <a:lnTo>
                  <a:pt x="3036" y="5805"/>
                </a:lnTo>
                <a:cubicBezTo>
                  <a:pt x="3036" y="5805"/>
                  <a:pt x="3036" y="5738"/>
                  <a:pt x="3070" y="5738"/>
                </a:cubicBezTo>
                <a:close/>
                <a:moveTo>
                  <a:pt x="2336" y="5738"/>
                </a:moveTo>
                <a:cubicBezTo>
                  <a:pt x="2369" y="5771"/>
                  <a:pt x="2369" y="5838"/>
                  <a:pt x="2302" y="5871"/>
                </a:cubicBezTo>
                <a:cubicBezTo>
                  <a:pt x="2202" y="5871"/>
                  <a:pt x="2202" y="5871"/>
                  <a:pt x="2169" y="5838"/>
                </a:cubicBezTo>
                <a:cubicBezTo>
                  <a:pt x="2236" y="5838"/>
                  <a:pt x="2236" y="5838"/>
                  <a:pt x="2302" y="5771"/>
                </a:cubicBezTo>
                <a:cubicBezTo>
                  <a:pt x="2302" y="5738"/>
                  <a:pt x="2336" y="5738"/>
                  <a:pt x="2336" y="5738"/>
                </a:cubicBezTo>
                <a:close/>
                <a:moveTo>
                  <a:pt x="2578" y="5621"/>
                </a:moveTo>
                <a:cubicBezTo>
                  <a:pt x="2586" y="5621"/>
                  <a:pt x="2603" y="5638"/>
                  <a:pt x="2636" y="5671"/>
                </a:cubicBezTo>
                <a:cubicBezTo>
                  <a:pt x="2636" y="5705"/>
                  <a:pt x="2669" y="5705"/>
                  <a:pt x="2669" y="5705"/>
                </a:cubicBezTo>
                <a:cubicBezTo>
                  <a:pt x="2669" y="5705"/>
                  <a:pt x="2703" y="5705"/>
                  <a:pt x="2736" y="5738"/>
                </a:cubicBezTo>
                <a:lnTo>
                  <a:pt x="2836" y="5738"/>
                </a:lnTo>
                <a:cubicBezTo>
                  <a:pt x="2869" y="5738"/>
                  <a:pt x="2869" y="5738"/>
                  <a:pt x="2869" y="5805"/>
                </a:cubicBezTo>
                <a:cubicBezTo>
                  <a:pt x="2853" y="5838"/>
                  <a:pt x="2811" y="5855"/>
                  <a:pt x="2769" y="5855"/>
                </a:cubicBezTo>
                <a:cubicBezTo>
                  <a:pt x="2728" y="5855"/>
                  <a:pt x="2686" y="5838"/>
                  <a:pt x="2669" y="5805"/>
                </a:cubicBezTo>
                <a:cubicBezTo>
                  <a:pt x="2654" y="5775"/>
                  <a:pt x="2646" y="5758"/>
                  <a:pt x="2632" y="5758"/>
                </a:cubicBezTo>
                <a:cubicBezTo>
                  <a:pt x="2616" y="5758"/>
                  <a:pt x="2591" y="5783"/>
                  <a:pt x="2536" y="5838"/>
                </a:cubicBezTo>
                <a:cubicBezTo>
                  <a:pt x="2519" y="5871"/>
                  <a:pt x="2494" y="5888"/>
                  <a:pt x="2469" y="5888"/>
                </a:cubicBezTo>
                <a:cubicBezTo>
                  <a:pt x="2444" y="5888"/>
                  <a:pt x="2419" y="5871"/>
                  <a:pt x="2402" y="5838"/>
                </a:cubicBezTo>
                <a:cubicBezTo>
                  <a:pt x="2377" y="5763"/>
                  <a:pt x="2390" y="5726"/>
                  <a:pt x="2440" y="5726"/>
                </a:cubicBezTo>
                <a:cubicBezTo>
                  <a:pt x="2457" y="5726"/>
                  <a:pt x="2478" y="5730"/>
                  <a:pt x="2503" y="5738"/>
                </a:cubicBezTo>
                <a:cubicBezTo>
                  <a:pt x="2536" y="5738"/>
                  <a:pt x="2536" y="5738"/>
                  <a:pt x="2536" y="5705"/>
                </a:cubicBezTo>
                <a:cubicBezTo>
                  <a:pt x="2569" y="5705"/>
                  <a:pt x="2569" y="5705"/>
                  <a:pt x="2569" y="5671"/>
                </a:cubicBezTo>
                <a:cubicBezTo>
                  <a:pt x="2569" y="5638"/>
                  <a:pt x="2569" y="5621"/>
                  <a:pt x="2578" y="5621"/>
                </a:cubicBezTo>
                <a:close/>
                <a:moveTo>
                  <a:pt x="2636" y="5905"/>
                </a:moveTo>
                <a:cubicBezTo>
                  <a:pt x="2636" y="5972"/>
                  <a:pt x="2569" y="5972"/>
                  <a:pt x="2536" y="5972"/>
                </a:cubicBezTo>
                <a:cubicBezTo>
                  <a:pt x="2536" y="5972"/>
                  <a:pt x="2536" y="5905"/>
                  <a:pt x="2569" y="5905"/>
                </a:cubicBezTo>
                <a:close/>
                <a:moveTo>
                  <a:pt x="2169" y="6005"/>
                </a:moveTo>
                <a:cubicBezTo>
                  <a:pt x="2202" y="6005"/>
                  <a:pt x="2169" y="6005"/>
                  <a:pt x="2169" y="6038"/>
                </a:cubicBezTo>
                <a:cubicBezTo>
                  <a:pt x="2119" y="6055"/>
                  <a:pt x="2094" y="6063"/>
                  <a:pt x="2090" y="6063"/>
                </a:cubicBezTo>
                <a:cubicBezTo>
                  <a:pt x="2086" y="6063"/>
                  <a:pt x="2102" y="6055"/>
                  <a:pt x="2136" y="6038"/>
                </a:cubicBezTo>
                <a:cubicBezTo>
                  <a:pt x="2136" y="6005"/>
                  <a:pt x="2169" y="6005"/>
                  <a:pt x="2169" y="6005"/>
                </a:cubicBezTo>
                <a:close/>
                <a:moveTo>
                  <a:pt x="34092" y="6672"/>
                </a:moveTo>
                <a:cubicBezTo>
                  <a:pt x="34158" y="6672"/>
                  <a:pt x="34192" y="6672"/>
                  <a:pt x="34192" y="6705"/>
                </a:cubicBezTo>
                <a:cubicBezTo>
                  <a:pt x="34192" y="6755"/>
                  <a:pt x="34167" y="6780"/>
                  <a:pt x="34138" y="6780"/>
                </a:cubicBezTo>
                <a:cubicBezTo>
                  <a:pt x="34108" y="6780"/>
                  <a:pt x="34075" y="6755"/>
                  <a:pt x="34058" y="6705"/>
                </a:cubicBezTo>
                <a:cubicBezTo>
                  <a:pt x="34025" y="6672"/>
                  <a:pt x="34025" y="6672"/>
                  <a:pt x="34092" y="6672"/>
                </a:cubicBezTo>
                <a:close/>
                <a:moveTo>
                  <a:pt x="30756" y="7706"/>
                </a:moveTo>
                <a:cubicBezTo>
                  <a:pt x="30823" y="7706"/>
                  <a:pt x="30756" y="7739"/>
                  <a:pt x="30756" y="7739"/>
                </a:cubicBezTo>
                <a:cubicBezTo>
                  <a:pt x="30689" y="7739"/>
                  <a:pt x="30656" y="7706"/>
                  <a:pt x="30689" y="7706"/>
                </a:cubicBezTo>
                <a:close/>
                <a:moveTo>
                  <a:pt x="15045" y="1"/>
                </a:moveTo>
                <a:cubicBezTo>
                  <a:pt x="15011" y="1"/>
                  <a:pt x="15011" y="1"/>
                  <a:pt x="15011" y="34"/>
                </a:cubicBezTo>
                <a:cubicBezTo>
                  <a:pt x="15011" y="34"/>
                  <a:pt x="14982" y="49"/>
                  <a:pt x="14952" y="49"/>
                </a:cubicBezTo>
                <a:cubicBezTo>
                  <a:pt x="14937" y="49"/>
                  <a:pt x="14923" y="45"/>
                  <a:pt x="14911" y="34"/>
                </a:cubicBezTo>
                <a:lnTo>
                  <a:pt x="14778" y="34"/>
                </a:lnTo>
                <a:cubicBezTo>
                  <a:pt x="14778" y="34"/>
                  <a:pt x="14711" y="67"/>
                  <a:pt x="14611" y="67"/>
                </a:cubicBezTo>
                <a:cubicBezTo>
                  <a:pt x="14544" y="67"/>
                  <a:pt x="14444" y="67"/>
                  <a:pt x="14444" y="101"/>
                </a:cubicBezTo>
                <a:lnTo>
                  <a:pt x="14344" y="101"/>
                </a:lnTo>
                <a:lnTo>
                  <a:pt x="14411" y="167"/>
                </a:lnTo>
                <a:lnTo>
                  <a:pt x="14278" y="167"/>
                </a:lnTo>
                <a:cubicBezTo>
                  <a:pt x="14244" y="167"/>
                  <a:pt x="14178" y="101"/>
                  <a:pt x="14178" y="67"/>
                </a:cubicBezTo>
                <a:cubicBezTo>
                  <a:pt x="14144" y="51"/>
                  <a:pt x="14128" y="42"/>
                  <a:pt x="14119" y="42"/>
                </a:cubicBezTo>
                <a:cubicBezTo>
                  <a:pt x="14111" y="42"/>
                  <a:pt x="14111" y="51"/>
                  <a:pt x="14111" y="67"/>
                </a:cubicBezTo>
                <a:cubicBezTo>
                  <a:pt x="14111" y="101"/>
                  <a:pt x="14077" y="167"/>
                  <a:pt x="14077" y="167"/>
                </a:cubicBezTo>
                <a:cubicBezTo>
                  <a:pt x="14044" y="167"/>
                  <a:pt x="14044" y="101"/>
                  <a:pt x="14044" y="101"/>
                </a:cubicBezTo>
                <a:cubicBezTo>
                  <a:pt x="14044" y="167"/>
                  <a:pt x="13911" y="201"/>
                  <a:pt x="13877" y="201"/>
                </a:cubicBezTo>
                <a:lnTo>
                  <a:pt x="13877" y="101"/>
                </a:lnTo>
                <a:cubicBezTo>
                  <a:pt x="13911" y="67"/>
                  <a:pt x="13911" y="67"/>
                  <a:pt x="13844" y="67"/>
                </a:cubicBezTo>
                <a:cubicBezTo>
                  <a:pt x="13811" y="84"/>
                  <a:pt x="13786" y="92"/>
                  <a:pt x="13765" y="92"/>
                </a:cubicBezTo>
                <a:cubicBezTo>
                  <a:pt x="13744" y="92"/>
                  <a:pt x="13727" y="84"/>
                  <a:pt x="13711" y="67"/>
                </a:cubicBezTo>
                <a:cubicBezTo>
                  <a:pt x="13701" y="58"/>
                  <a:pt x="13688" y="54"/>
                  <a:pt x="13675" y="54"/>
                </a:cubicBezTo>
                <a:cubicBezTo>
                  <a:pt x="13644" y="54"/>
                  <a:pt x="13610" y="77"/>
                  <a:pt x="13610" y="101"/>
                </a:cubicBezTo>
                <a:cubicBezTo>
                  <a:pt x="13610" y="167"/>
                  <a:pt x="13577" y="167"/>
                  <a:pt x="13577" y="167"/>
                </a:cubicBezTo>
                <a:lnTo>
                  <a:pt x="13510" y="167"/>
                </a:lnTo>
                <a:cubicBezTo>
                  <a:pt x="13477" y="184"/>
                  <a:pt x="13460" y="192"/>
                  <a:pt x="13452" y="192"/>
                </a:cubicBezTo>
                <a:cubicBezTo>
                  <a:pt x="13444" y="192"/>
                  <a:pt x="13444" y="184"/>
                  <a:pt x="13444" y="167"/>
                </a:cubicBezTo>
                <a:lnTo>
                  <a:pt x="13444" y="67"/>
                </a:lnTo>
                <a:cubicBezTo>
                  <a:pt x="13444" y="67"/>
                  <a:pt x="13410" y="67"/>
                  <a:pt x="13410" y="101"/>
                </a:cubicBezTo>
                <a:cubicBezTo>
                  <a:pt x="13410" y="134"/>
                  <a:pt x="13410" y="151"/>
                  <a:pt x="13406" y="151"/>
                </a:cubicBezTo>
                <a:cubicBezTo>
                  <a:pt x="13402" y="151"/>
                  <a:pt x="13394" y="134"/>
                  <a:pt x="13377" y="101"/>
                </a:cubicBezTo>
                <a:cubicBezTo>
                  <a:pt x="13367" y="81"/>
                  <a:pt x="13352" y="73"/>
                  <a:pt x="13336" y="73"/>
                </a:cubicBezTo>
                <a:cubicBezTo>
                  <a:pt x="13296" y="73"/>
                  <a:pt x="13253" y="120"/>
                  <a:pt x="13277" y="167"/>
                </a:cubicBezTo>
                <a:cubicBezTo>
                  <a:pt x="13277" y="179"/>
                  <a:pt x="13277" y="182"/>
                  <a:pt x="13276" y="182"/>
                </a:cubicBezTo>
                <a:cubicBezTo>
                  <a:pt x="13273" y="182"/>
                  <a:pt x="13266" y="167"/>
                  <a:pt x="13244" y="167"/>
                </a:cubicBezTo>
                <a:cubicBezTo>
                  <a:pt x="13212" y="104"/>
                  <a:pt x="13136" y="71"/>
                  <a:pt x="13064" y="71"/>
                </a:cubicBezTo>
                <a:cubicBezTo>
                  <a:pt x="12984" y="71"/>
                  <a:pt x="12910" y="113"/>
                  <a:pt x="12910" y="201"/>
                </a:cubicBezTo>
                <a:cubicBezTo>
                  <a:pt x="12910" y="234"/>
                  <a:pt x="12910" y="234"/>
                  <a:pt x="12877" y="234"/>
                </a:cubicBezTo>
                <a:cubicBezTo>
                  <a:pt x="12877" y="234"/>
                  <a:pt x="12743" y="201"/>
                  <a:pt x="12676" y="201"/>
                </a:cubicBezTo>
                <a:cubicBezTo>
                  <a:pt x="12576" y="201"/>
                  <a:pt x="12443" y="167"/>
                  <a:pt x="12443" y="167"/>
                </a:cubicBezTo>
                <a:cubicBezTo>
                  <a:pt x="12443" y="134"/>
                  <a:pt x="12435" y="117"/>
                  <a:pt x="12422" y="117"/>
                </a:cubicBezTo>
                <a:cubicBezTo>
                  <a:pt x="12410" y="117"/>
                  <a:pt x="12393" y="134"/>
                  <a:pt x="12376" y="167"/>
                </a:cubicBezTo>
                <a:cubicBezTo>
                  <a:pt x="12360" y="184"/>
                  <a:pt x="12351" y="192"/>
                  <a:pt x="12347" y="192"/>
                </a:cubicBezTo>
                <a:cubicBezTo>
                  <a:pt x="12343" y="192"/>
                  <a:pt x="12343" y="184"/>
                  <a:pt x="12343" y="167"/>
                </a:cubicBezTo>
                <a:cubicBezTo>
                  <a:pt x="12343" y="101"/>
                  <a:pt x="12343" y="101"/>
                  <a:pt x="12243" y="101"/>
                </a:cubicBezTo>
                <a:cubicBezTo>
                  <a:pt x="12209" y="101"/>
                  <a:pt x="12176" y="167"/>
                  <a:pt x="12109" y="167"/>
                </a:cubicBezTo>
                <a:cubicBezTo>
                  <a:pt x="12109" y="179"/>
                  <a:pt x="12106" y="182"/>
                  <a:pt x="12101" y="182"/>
                </a:cubicBezTo>
                <a:cubicBezTo>
                  <a:pt x="12091" y="182"/>
                  <a:pt x="12076" y="167"/>
                  <a:pt x="12076" y="167"/>
                </a:cubicBezTo>
                <a:cubicBezTo>
                  <a:pt x="12076" y="137"/>
                  <a:pt x="12069" y="121"/>
                  <a:pt x="12059" y="121"/>
                </a:cubicBezTo>
                <a:cubicBezTo>
                  <a:pt x="12046" y="121"/>
                  <a:pt x="12028" y="146"/>
                  <a:pt x="12009" y="201"/>
                </a:cubicBezTo>
                <a:lnTo>
                  <a:pt x="11909" y="267"/>
                </a:lnTo>
                <a:lnTo>
                  <a:pt x="11843" y="201"/>
                </a:lnTo>
                <a:cubicBezTo>
                  <a:pt x="11793" y="151"/>
                  <a:pt x="11751" y="126"/>
                  <a:pt x="11726" y="126"/>
                </a:cubicBezTo>
                <a:cubicBezTo>
                  <a:pt x="11701" y="126"/>
                  <a:pt x="11692" y="151"/>
                  <a:pt x="11709" y="201"/>
                </a:cubicBezTo>
                <a:cubicBezTo>
                  <a:pt x="11709" y="217"/>
                  <a:pt x="11709" y="226"/>
                  <a:pt x="11705" y="226"/>
                </a:cubicBezTo>
                <a:cubicBezTo>
                  <a:pt x="11701" y="226"/>
                  <a:pt x="11692" y="217"/>
                  <a:pt x="11676" y="201"/>
                </a:cubicBezTo>
                <a:cubicBezTo>
                  <a:pt x="11642" y="184"/>
                  <a:pt x="11617" y="176"/>
                  <a:pt x="11584" y="176"/>
                </a:cubicBezTo>
                <a:cubicBezTo>
                  <a:pt x="11551" y="176"/>
                  <a:pt x="11509" y="184"/>
                  <a:pt x="11442" y="201"/>
                </a:cubicBezTo>
                <a:cubicBezTo>
                  <a:pt x="11426" y="217"/>
                  <a:pt x="11409" y="226"/>
                  <a:pt x="11392" y="226"/>
                </a:cubicBezTo>
                <a:cubicBezTo>
                  <a:pt x="11376" y="226"/>
                  <a:pt x="11359" y="217"/>
                  <a:pt x="11342" y="201"/>
                </a:cubicBezTo>
                <a:cubicBezTo>
                  <a:pt x="11342" y="184"/>
                  <a:pt x="11326" y="176"/>
                  <a:pt x="11309" y="176"/>
                </a:cubicBezTo>
                <a:cubicBezTo>
                  <a:pt x="11292" y="176"/>
                  <a:pt x="11275" y="184"/>
                  <a:pt x="11275" y="201"/>
                </a:cubicBezTo>
                <a:cubicBezTo>
                  <a:pt x="11275" y="217"/>
                  <a:pt x="11275" y="226"/>
                  <a:pt x="11267" y="226"/>
                </a:cubicBezTo>
                <a:cubicBezTo>
                  <a:pt x="11259" y="226"/>
                  <a:pt x="11242" y="217"/>
                  <a:pt x="11209" y="201"/>
                </a:cubicBezTo>
                <a:cubicBezTo>
                  <a:pt x="11167" y="187"/>
                  <a:pt x="11132" y="179"/>
                  <a:pt x="11106" y="179"/>
                </a:cubicBezTo>
                <a:cubicBezTo>
                  <a:pt x="11071" y="179"/>
                  <a:pt x="11056" y="195"/>
                  <a:pt x="11075" y="234"/>
                </a:cubicBezTo>
                <a:lnTo>
                  <a:pt x="11075" y="267"/>
                </a:lnTo>
                <a:cubicBezTo>
                  <a:pt x="11075" y="267"/>
                  <a:pt x="11042" y="234"/>
                  <a:pt x="11042" y="201"/>
                </a:cubicBezTo>
                <a:cubicBezTo>
                  <a:pt x="11042" y="167"/>
                  <a:pt x="11042" y="167"/>
                  <a:pt x="11009" y="167"/>
                </a:cubicBezTo>
                <a:cubicBezTo>
                  <a:pt x="10984" y="180"/>
                  <a:pt x="10964" y="187"/>
                  <a:pt x="10947" y="187"/>
                </a:cubicBezTo>
                <a:cubicBezTo>
                  <a:pt x="10917" y="187"/>
                  <a:pt x="10896" y="164"/>
                  <a:pt x="10875" y="101"/>
                </a:cubicBezTo>
                <a:cubicBezTo>
                  <a:pt x="10856" y="81"/>
                  <a:pt x="10848" y="62"/>
                  <a:pt x="10844" y="62"/>
                </a:cubicBezTo>
                <a:cubicBezTo>
                  <a:pt x="10842" y="62"/>
                  <a:pt x="10842" y="72"/>
                  <a:pt x="10842" y="101"/>
                </a:cubicBezTo>
                <a:cubicBezTo>
                  <a:pt x="10842" y="167"/>
                  <a:pt x="10842" y="201"/>
                  <a:pt x="10742" y="201"/>
                </a:cubicBezTo>
                <a:cubicBezTo>
                  <a:pt x="10708" y="201"/>
                  <a:pt x="10675" y="201"/>
                  <a:pt x="10675" y="234"/>
                </a:cubicBezTo>
                <a:cubicBezTo>
                  <a:pt x="10675" y="251"/>
                  <a:pt x="10658" y="259"/>
                  <a:pt x="10642" y="259"/>
                </a:cubicBezTo>
                <a:cubicBezTo>
                  <a:pt x="10625" y="259"/>
                  <a:pt x="10608" y="251"/>
                  <a:pt x="10608" y="234"/>
                </a:cubicBezTo>
                <a:cubicBezTo>
                  <a:pt x="10595" y="220"/>
                  <a:pt x="10587" y="207"/>
                  <a:pt x="10568" y="207"/>
                </a:cubicBezTo>
                <a:cubicBezTo>
                  <a:pt x="10542" y="207"/>
                  <a:pt x="10493" y="235"/>
                  <a:pt x="10375" y="334"/>
                </a:cubicBezTo>
                <a:lnTo>
                  <a:pt x="10375" y="267"/>
                </a:lnTo>
                <a:cubicBezTo>
                  <a:pt x="10360" y="313"/>
                  <a:pt x="10324" y="331"/>
                  <a:pt x="10293" y="331"/>
                </a:cubicBezTo>
                <a:cubicBezTo>
                  <a:pt x="10255" y="331"/>
                  <a:pt x="10223" y="304"/>
                  <a:pt x="10241" y="267"/>
                </a:cubicBezTo>
                <a:cubicBezTo>
                  <a:pt x="10241" y="256"/>
                  <a:pt x="10241" y="253"/>
                  <a:pt x="10240" y="253"/>
                </a:cubicBezTo>
                <a:cubicBezTo>
                  <a:pt x="10238" y="253"/>
                  <a:pt x="10230" y="267"/>
                  <a:pt x="10208" y="267"/>
                </a:cubicBezTo>
                <a:cubicBezTo>
                  <a:pt x="10191" y="301"/>
                  <a:pt x="10183" y="318"/>
                  <a:pt x="10179" y="318"/>
                </a:cubicBezTo>
                <a:cubicBezTo>
                  <a:pt x="10175" y="318"/>
                  <a:pt x="10175" y="301"/>
                  <a:pt x="10175" y="267"/>
                </a:cubicBezTo>
                <a:cubicBezTo>
                  <a:pt x="10175" y="234"/>
                  <a:pt x="10175" y="234"/>
                  <a:pt x="10108" y="201"/>
                </a:cubicBezTo>
                <a:cubicBezTo>
                  <a:pt x="10075" y="201"/>
                  <a:pt x="10075" y="201"/>
                  <a:pt x="10108" y="234"/>
                </a:cubicBezTo>
                <a:cubicBezTo>
                  <a:pt x="10108" y="267"/>
                  <a:pt x="10108" y="267"/>
                  <a:pt x="10075" y="267"/>
                </a:cubicBezTo>
                <a:cubicBezTo>
                  <a:pt x="10066" y="259"/>
                  <a:pt x="10059" y="254"/>
                  <a:pt x="10054" y="254"/>
                </a:cubicBezTo>
                <a:cubicBezTo>
                  <a:pt x="10041" y="254"/>
                  <a:pt x="10041" y="285"/>
                  <a:pt x="10041" y="334"/>
                </a:cubicBezTo>
                <a:cubicBezTo>
                  <a:pt x="10008" y="267"/>
                  <a:pt x="9941" y="267"/>
                  <a:pt x="9908" y="267"/>
                </a:cubicBezTo>
                <a:cubicBezTo>
                  <a:pt x="9874" y="267"/>
                  <a:pt x="9874" y="267"/>
                  <a:pt x="9874" y="334"/>
                </a:cubicBezTo>
                <a:cubicBezTo>
                  <a:pt x="9908" y="368"/>
                  <a:pt x="9908" y="368"/>
                  <a:pt x="9841" y="401"/>
                </a:cubicBezTo>
                <a:cubicBezTo>
                  <a:pt x="9800" y="415"/>
                  <a:pt x="9775" y="423"/>
                  <a:pt x="9764" y="423"/>
                </a:cubicBezTo>
                <a:cubicBezTo>
                  <a:pt x="9747" y="423"/>
                  <a:pt x="9755" y="407"/>
                  <a:pt x="9774" y="368"/>
                </a:cubicBezTo>
                <a:cubicBezTo>
                  <a:pt x="9774" y="267"/>
                  <a:pt x="9774" y="267"/>
                  <a:pt x="9674" y="267"/>
                </a:cubicBezTo>
                <a:cubicBezTo>
                  <a:pt x="9574" y="267"/>
                  <a:pt x="9541" y="267"/>
                  <a:pt x="9508" y="368"/>
                </a:cubicBezTo>
                <a:cubicBezTo>
                  <a:pt x="9474" y="384"/>
                  <a:pt x="9458" y="393"/>
                  <a:pt x="9449" y="393"/>
                </a:cubicBezTo>
                <a:cubicBezTo>
                  <a:pt x="9441" y="393"/>
                  <a:pt x="9441" y="384"/>
                  <a:pt x="9441" y="368"/>
                </a:cubicBezTo>
                <a:cubicBezTo>
                  <a:pt x="9441" y="334"/>
                  <a:pt x="9407" y="334"/>
                  <a:pt x="9241" y="334"/>
                </a:cubicBezTo>
                <a:lnTo>
                  <a:pt x="9041" y="334"/>
                </a:lnTo>
                <a:cubicBezTo>
                  <a:pt x="9041" y="292"/>
                  <a:pt x="9023" y="274"/>
                  <a:pt x="9000" y="274"/>
                </a:cubicBezTo>
                <a:cubicBezTo>
                  <a:pt x="8968" y="274"/>
                  <a:pt x="8927" y="309"/>
                  <a:pt x="8907" y="368"/>
                </a:cubicBezTo>
                <a:cubicBezTo>
                  <a:pt x="8907" y="391"/>
                  <a:pt x="8890" y="415"/>
                  <a:pt x="8881" y="415"/>
                </a:cubicBezTo>
                <a:cubicBezTo>
                  <a:pt x="8877" y="415"/>
                  <a:pt x="8874" y="411"/>
                  <a:pt x="8874" y="401"/>
                </a:cubicBezTo>
                <a:cubicBezTo>
                  <a:pt x="8874" y="368"/>
                  <a:pt x="8874" y="368"/>
                  <a:pt x="8840" y="368"/>
                </a:cubicBezTo>
                <a:lnTo>
                  <a:pt x="8840" y="267"/>
                </a:lnTo>
                <a:cubicBezTo>
                  <a:pt x="8840" y="267"/>
                  <a:pt x="8774" y="267"/>
                  <a:pt x="8740" y="368"/>
                </a:cubicBezTo>
                <a:cubicBezTo>
                  <a:pt x="8721" y="446"/>
                  <a:pt x="8713" y="478"/>
                  <a:pt x="8689" y="478"/>
                </a:cubicBezTo>
                <a:cubicBezTo>
                  <a:pt x="8673" y="478"/>
                  <a:pt x="8648" y="462"/>
                  <a:pt x="8607" y="434"/>
                </a:cubicBezTo>
                <a:cubicBezTo>
                  <a:pt x="8535" y="362"/>
                  <a:pt x="8515" y="307"/>
                  <a:pt x="8509" y="307"/>
                </a:cubicBezTo>
                <a:cubicBezTo>
                  <a:pt x="8507" y="307"/>
                  <a:pt x="8507" y="316"/>
                  <a:pt x="8507" y="334"/>
                </a:cubicBezTo>
                <a:cubicBezTo>
                  <a:pt x="8507" y="334"/>
                  <a:pt x="8440" y="368"/>
                  <a:pt x="8407" y="368"/>
                </a:cubicBezTo>
                <a:cubicBezTo>
                  <a:pt x="8340" y="368"/>
                  <a:pt x="8273" y="401"/>
                  <a:pt x="8373" y="501"/>
                </a:cubicBezTo>
                <a:cubicBezTo>
                  <a:pt x="8397" y="525"/>
                  <a:pt x="8404" y="548"/>
                  <a:pt x="8394" y="548"/>
                </a:cubicBezTo>
                <a:cubicBezTo>
                  <a:pt x="8390" y="548"/>
                  <a:pt x="8383" y="544"/>
                  <a:pt x="8373" y="534"/>
                </a:cubicBezTo>
                <a:cubicBezTo>
                  <a:pt x="8340" y="501"/>
                  <a:pt x="8273" y="501"/>
                  <a:pt x="8240" y="501"/>
                </a:cubicBezTo>
                <a:cubicBezTo>
                  <a:pt x="8173" y="501"/>
                  <a:pt x="8173" y="501"/>
                  <a:pt x="8240" y="534"/>
                </a:cubicBezTo>
                <a:cubicBezTo>
                  <a:pt x="8273" y="568"/>
                  <a:pt x="8273" y="568"/>
                  <a:pt x="8240" y="568"/>
                </a:cubicBezTo>
                <a:cubicBezTo>
                  <a:pt x="8207" y="568"/>
                  <a:pt x="8173" y="534"/>
                  <a:pt x="8173" y="501"/>
                </a:cubicBezTo>
                <a:cubicBezTo>
                  <a:pt x="8173" y="436"/>
                  <a:pt x="8104" y="400"/>
                  <a:pt x="8054" y="400"/>
                </a:cubicBezTo>
                <a:cubicBezTo>
                  <a:pt x="8027" y="400"/>
                  <a:pt x="8006" y="411"/>
                  <a:pt x="8006" y="434"/>
                </a:cubicBezTo>
                <a:cubicBezTo>
                  <a:pt x="8006" y="501"/>
                  <a:pt x="7940" y="501"/>
                  <a:pt x="7906" y="501"/>
                </a:cubicBezTo>
                <a:cubicBezTo>
                  <a:pt x="7873" y="501"/>
                  <a:pt x="7840" y="501"/>
                  <a:pt x="7840" y="534"/>
                </a:cubicBezTo>
                <a:cubicBezTo>
                  <a:pt x="7840" y="534"/>
                  <a:pt x="7855" y="549"/>
                  <a:pt x="7874" y="549"/>
                </a:cubicBezTo>
                <a:cubicBezTo>
                  <a:pt x="7884" y="549"/>
                  <a:pt x="7895" y="545"/>
                  <a:pt x="7906" y="534"/>
                </a:cubicBezTo>
                <a:cubicBezTo>
                  <a:pt x="7940" y="534"/>
                  <a:pt x="8006" y="534"/>
                  <a:pt x="7940" y="568"/>
                </a:cubicBezTo>
                <a:cubicBezTo>
                  <a:pt x="7940" y="601"/>
                  <a:pt x="7906" y="601"/>
                  <a:pt x="7873" y="601"/>
                </a:cubicBezTo>
                <a:cubicBezTo>
                  <a:pt x="7840" y="601"/>
                  <a:pt x="7773" y="668"/>
                  <a:pt x="7773" y="668"/>
                </a:cubicBezTo>
                <a:lnTo>
                  <a:pt x="7740" y="668"/>
                </a:lnTo>
                <a:cubicBezTo>
                  <a:pt x="7740" y="601"/>
                  <a:pt x="7740" y="601"/>
                  <a:pt x="7773" y="601"/>
                </a:cubicBezTo>
                <a:cubicBezTo>
                  <a:pt x="7773" y="601"/>
                  <a:pt x="7840" y="568"/>
                  <a:pt x="7773" y="568"/>
                </a:cubicBezTo>
                <a:cubicBezTo>
                  <a:pt x="7773" y="534"/>
                  <a:pt x="7773" y="501"/>
                  <a:pt x="7840" y="501"/>
                </a:cubicBezTo>
                <a:cubicBezTo>
                  <a:pt x="7873" y="501"/>
                  <a:pt x="7873" y="434"/>
                  <a:pt x="7873" y="401"/>
                </a:cubicBezTo>
                <a:cubicBezTo>
                  <a:pt x="7873" y="384"/>
                  <a:pt x="7873" y="376"/>
                  <a:pt x="7869" y="376"/>
                </a:cubicBezTo>
                <a:cubicBezTo>
                  <a:pt x="7865" y="376"/>
                  <a:pt x="7856" y="384"/>
                  <a:pt x="7840" y="401"/>
                </a:cubicBezTo>
                <a:cubicBezTo>
                  <a:pt x="7773" y="434"/>
                  <a:pt x="7773" y="434"/>
                  <a:pt x="7740" y="434"/>
                </a:cubicBezTo>
                <a:lnTo>
                  <a:pt x="7706" y="434"/>
                </a:lnTo>
                <a:cubicBezTo>
                  <a:pt x="7706" y="501"/>
                  <a:pt x="7706" y="501"/>
                  <a:pt x="7673" y="501"/>
                </a:cubicBezTo>
                <a:cubicBezTo>
                  <a:pt x="7660" y="488"/>
                  <a:pt x="7647" y="483"/>
                  <a:pt x="7635" y="483"/>
                </a:cubicBezTo>
                <a:cubicBezTo>
                  <a:pt x="7584" y="483"/>
                  <a:pt x="7546" y="574"/>
                  <a:pt x="7573" y="601"/>
                </a:cubicBezTo>
                <a:cubicBezTo>
                  <a:pt x="7573" y="601"/>
                  <a:pt x="7573" y="668"/>
                  <a:pt x="7539" y="668"/>
                </a:cubicBezTo>
                <a:cubicBezTo>
                  <a:pt x="7506" y="668"/>
                  <a:pt x="7506" y="601"/>
                  <a:pt x="7439" y="601"/>
                </a:cubicBezTo>
                <a:cubicBezTo>
                  <a:pt x="7439" y="568"/>
                  <a:pt x="7406" y="568"/>
                  <a:pt x="7339" y="568"/>
                </a:cubicBezTo>
                <a:cubicBezTo>
                  <a:pt x="7310" y="577"/>
                  <a:pt x="7278" y="581"/>
                  <a:pt x="7250" y="581"/>
                </a:cubicBezTo>
                <a:cubicBezTo>
                  <a:pt x="7181" y="581"/>
                  <a:pt x="7135" y="558"/>
                  <a:pt x="7206" y="534"/>
                </a:cubicBezTo>
                <a:lnTo>
                  <a:pt x="7106" y="534"/>
                </a:lnTo>
                <a:cubicBezTo>
                  <a:pt x="7039" y="534"/>
                  <a:pt x="7006" y="534"/>
                  <a:pt x="7039" y="568"/>
                </a:cubicBezTo>
                <a:cubicBezTo>
                  <a:pt x="7072" y="601"/>
                  <a:pt x="7039" y="601"/>
                  <a:pt x="7039" y="601"/>
                </a:cubicBezTo>
                <a:lnTo>
                  <a:pt x="7006" y="601"/>
                </a:lnTo>
                <a:cubicBezTo>
                  <a:pt x="7006" y="601"/>
                  <a:pt x="7006" y="668"/>
                  <a:pt x="7039" y="668"/>
                </a:cubicBezTo>
                <a:lnTo>
                  <a:pt x="7006" y="668"/>
                </a:lnTo>
                <a:cubicBezTo>
                  <a:pt x="6939" y="668"/>
                  <a:pt x="6906" y="668"/>
                  <a:pt x="6906" y="601"/>
                </a:cubicBezTo>
                <a:cubicBezTo>
                  <a:pt x="6906" y="601"/>
                  <a:pt x="6906" y="568"/>
                  <a:pt x="6872" y="568"/>
                </a:cubicBezTo>
                <a:lnTo>
                  <a:pt x="6839" y="568"/>
                </a:lnTo>
                <a:cubicBezTo>
                  <a:pt x="6839" y="568"/>
                  <a:pt x="6739" y="601"/>
                  <a:pt x="6672" y="601"/>
                </a:cubicBezTo>
                <a:cubicBezTo>
                  <a:pt x="6572" y="601"/>
                  <a:pt x="6505" y="601"/>
                  <a:pt x="6505" y="668"/>
                </a:cubicBezTo>
                <a:cubicBezTo>
                  <a:pt x="6505" y="668"/>
                  <a:pt x="6520" y="683"/>
                  <a:pt x="6540" y="683"/>
                </a:cubicBezTo>
                <a:cubicBezTo>
                  <a:pt x="6550" y="683"/>
                  <a:pt x="6561" y="679"/>
                  <a:pt x="6572" y="668"/>
                </a:cubicBezTo>
                <a:cubicBezTo>
                  <a:pt x="6605" y="668"/>
                  <a:pt x="6605" y="668"/>
                  <a:pt x="6605" y="701"/>
                </a:cubicBezTo>
                <a:cubicBezTo>
                  <a:pt x="6589" y="718"/>
                  <a:pt x="6580" y="726"/>
                  <a:pt x="6568" y="726"/>
                </a:cubicBezTo>
                <a:cubicBezTo>
                  <a:pt x="6555" y="726"/>
                  <a:pt x="6539" y="718"/>
                  <a:pt x="6505" y="701"/>
                </a:cubicBezTo>
                <a:cubicBezTo>
                  <a:pt x="6439" y="684"/>
                  <a:pt x="6405" y="676"/>
                  <a:pt x="6393" y="676"/>
                </a:cubicBezTo>
                <a:cubicBezTo>
                  <a:pt x="6380" y="676"/>
                  <a:pt x="6389" y="684"/>
                  <a:pt x="6405" y="701"/>
                </a:cubicBezTo>
                <a:cubicBezTo>
                  <a:pt x="6405" y="734"/>
                  <a:pt x="6405" y="734"/>
                  <a:pt x="6372" y="734"/>
                </a:cubicBezTo>
                <a:cubicBezTo>
                  <a:pt x="6339" y="734"/>
                  <a:pt x="6272" y="701"/>
                  <a:pt x="6272" y="701"/>
                </a:cubicBezTo>
                <a:cubicBezTo>
                  <a:pt x="6272" y="701"/>
                  <a:pt x="6257" y="686"/>
                  <a:pt x="6237" y="686"/>
                </a:cubicBezTo>
                <a:cubicBezTo>
                  <a:pt x="6227" y="686"/>
                  <a:pt x="6216" y="690"/>
                  <a:pt x="6205" y="701"/>
                </a:cubicBezTo>
                <a:lnTo>
                  <a:pt x="6172" y="701"/>
                </a:lnTo>
                <a:cubicBezTo>
                  <a:pt x="6172" y="691"/>
                  <a:pt x="6158" y="687"/>
                  <a:pt x="6135" y="687"/>
                </a:cubicBezTo>
                <a:cubicBezTo>
                  <a:pt x="6080" y="687"/>
                  <a:pt x="5976" y="711"/>
                  <a:pt x="5905" y="734"/>
                </a:cubicBezTo>
                <a:cubicBezTo>
                  <a:pt x="5872" y="768"/>
                  <a:pt x="5838" y="768"/>
                  <a:pt x="5838" y="768"/>
                </a:cubicBezTo>
                <a:cubicBezTo>
                  <a:pt x="5838" y="727"/>
                  <a:pt x="5838" y="698"/>
                  <a:pt x="5823" y="698"/>
                </a:cubicBezTo>
                <a:cubicBezTo>
                  <a:pt x="5813" y="698"/>
                  <a:pt x="5797" y="709"/>
                  <a:pt x="5772" y="734"/>
                </a:cubicBezTo>
                <a:cubicBezTo>
                  <a:pt x="5755" y="751"/>
                  <a:pt x="5747" y="759"/>
                  <a:pt x="5742" y="759"/>
                </a:cubicBezTo>
                <a:cubicBezTo>
                  <a:pt x="5738" y="759"/>
                  <a:pt x="5738" y="751"/>
                  <a:pt x="5738" y="734"/>
                </a:cubicBezTo>
                <a:lnTo>
                  <a:pt x="5705" y="734"/>
                </a:lnTo>
                <a:cubicBezTo>
                  <a:pt x="5671" y="768"/>
                  <a:pt x="5671" y="768"/>
                  <a:pt x="5671" y="835"/>
                </a:cubicBezTo>
                <a:cubicBezTo>
                  <a:pt x="5671" y="835"/>
                  <a:pt x="5671" y="868"/>
                  <a:pt x="5605" y="868"/>
                </a:cubicBezTo>
                <a:cubicBezTo>
                  <a:pt x="5538" y="868"/>
                  <a:pt x="5538" y="868"/>
                  <a:pt x="5605" y="768"/>
                </a:cubicBezTo>
                <a:cubicBezTo>
                  <a:pt x="5638" y="751"/>
                  <a:pt x="5655" y="743"/>
                  <a:pt x="5651" y="743"/>
                </a:cubicBezTo>
                <a:cubicBezTo>
                  <a:pt x="5646" y="743"/>
                  <a:pt x="5621" y="751"/>
                  <a:pt x="5571" y="768"/>
                </a:cubicBezTo>
                <a:cubicBezTo>
                  <a:pt x="5538" y="835"/>
                  <a:pt x="5438" y="868"/>
                  <a:pt x="5438" y="868"/>
                </a:cubicBezTo>
                <a:cubicBezTo>
                  <a:pt x="5438" y="885"/>
                  <a:pt x="5430" y="893"/>
                  <a:pt x="5417" y="893"/>
                </a:cubicBezTo>
                <a:cubicBezTo>
                  <a:pt x="5405" y="893"/>
                  <a:pt x="5388" y="885"/>
                  <a:pt x="5371" y="868"/>
                </a:cubicBezTo>
                <a:cubicBezTo>
                  <a:pt x="5355" y="851"/>
                  <a:pt x="5346" y="843"/>
                  <a:pt x="5342" y="843"/>
                </a:cubicBezTo>
                <a:cubicBezTo>
                  <a:pt x="5338" y="843"/>
                  <a:pt x="5338" y="851"/>
                  <a:pt x="5338" y="868"/>
                </a:cubicBezTo>
                <a:cubicBezTo>
                  <a:pt x="5338" y="901"/>
                  <a:pt x="5271" y="901"/>
                  <a:pt x="5204" y="901"/>
                </a:cubicBezTo>
                <a:cubicBezTo>
                  <a:pt x="5104" y="901"/>
                  <a:pt x="5071" y="901"/>
                  <a:pt x="5104" y="935"/>
                </a:cubicBezTo>
                <a:cubicBezTo>
                  <a:pt x="5171" y="1001"/>
                  <a:pt x="5104" y="1001"/>
                  <a:pt x="5004" y="1001"/>
                </a:cubicBezTo>
                <a:cubicBezTo>
                  <a:pt x="4737" y="1001"/>
                  <a:pt x="4737" y="1001"/>
                  <a:pt x="4704" y="1101"/>
                </a:cubicBezTo>
                <a:cubicBezTo>
                  <a:pt x="4704" y="1168"/>
                  <a:pt x="4671" y="1201"/>
                  <a:pt x="4604" y="1201"/>
                </a:cubicBezTo>
                <a:cubicBezTo>
                  <a:pt x="4571" y="1201"/>
                  <a:pt x="4571" y="1201"/>
                  <a:pt x="4571" y="1268"/>
                </a:cubicBezTo>
                <a:cubicBezTo>
                  <a:pt x="4571" y="1335"/>
                  <a:pt x="4604" y="1402"/>
                  <a:pt x="4604" y="1402"/>
                </a:cubicBezTo>
                <a:cubicBezTo>
                  <a:pt x="4671" y="1435"/>
                  <a:pt x="4671" y="1535"/>
                  <a:pt x="4604" y="1535"/>
                </a:cubicBezTo>
                <a:cubicBezTo>
                  <a:pt x="4571" y="1535"/>
                  <a:pt x="4571" y="1535"/>
                  <a:pt x="4604" y="1568"/>
                </a:cubicBezTo>
                <a:cubicBezTo>
                  <a:pt x="4671" y="1602"/>
                  <a:pt x="4671" y="1602"/>
                  <a:pt x="4604" y="1602"/>
                </a:cubicBezTo>
                <a:lnTo>
                  <a:pt x="4604" y="1668"/>
                </a:lnTo>
                <a:cubicBezTo>
                  <a:pt x="4671" y="1702"/>
                  <a:pt x="4671" y="1702"/>
                  <a:pt x="4604" y="1702"/>
                </a:cubicBezTo>
                <a:cubicBezTo>
                  <a:pt x="4594" y="1692"/>
                  <a:pt x="4587" y="1688"/>
                  <a:pt x="4583" y="1688"/>
                </a:cubicBezTo>
                <a:cubicBezTo>
                  <a:pt x="4574" y="1688"/>
                  <a:pt x="4580" y="1712"/>
                  <a:pt x="4604" y="1735"/>
                </a:cubicBezTo>
                <a:lnTo>
                  <a:pt x="4704" y="1835"/>
                </a:lnTo>
                <a:lnTo>
                  <a:pt x="4737" y="1869"/>
                </a:lnTo>
                <a:cubicBezTo>
                  <a:pt x="4757" y="1908"/>
                  <a:pt x="4765" y="1924"/>
                  <a:pt x="4755" y="1924"/>
                </a:cubicBezTo>
                <a:cubicBezTo>
                  <a:pt x="4748" y="1924"/>
                  <a:pt x="4732" y="1916"/>
                  <a:pt x="4704" y="1902"/>
                </a:cubicBezTo>
                <a:cubicBezTo>
                  <a:pt x="4671" y="1902"/>
                  <a:pt x="4604" y="1902"/>
                  <a:pt x="4604" y="1935"/>
                </a:cubicBezTo>
                <a:cubicBezTo>
                  <a:pt x="4604" y="1984"/>
                  <a:pt x="4658" y="2015"/>
                  <a:pt x="4700" y="2015"/>
                </a:cubicBezTo>
                <a:cubicBezTo>
                  <a:pt x="4715" y="2015"/>
                  <a:pt x="4729" y="2011"/>
                  <a:pt x="4737" y="2002"/>
                </a:cubicBezTo>
                <a:cubicBezTo>
                  <a:pt x="4737" y="2002"/>
                  <a:pt x="4771" y="2002"/>
                  <a:pt x="4737" y="2035"/>
                </a:cubicBezTo>
                <a:cubicBezTo>
                  <a:pt x="4737" y="2069"/>
                  <a:pt x="4704" y="2069"/>
                  <a:pt x="4671" y="2069"/>
                </a:cubicBezTo>
                <a:cubicBezTo>
                  <a:pt x="4604" y="2069"/>
                  <a:pt x="4571" y="2069"/>
                  <a:pt x="4571" y="2102"/>
                </a:cubicBezTo>
                <a:cubicBezTo>
                  <a:pt x="4571" y="2102"/>
                  <a:pt x="4604" y="2169"/>
                  <a:pt x="4704" y="2169"/>
                </a:cubicBezTo>
                <a:cubicBezTo>
                  <a:pt x="4838" y="2169"/>
                  <a:pt x="4838" y="2169"/>
                  <a:pt x="4737" y="2202"/>
                </a:cubicBezTo>
                <a:cubicBezTo>
                  <a:pt x="4704" y="2236"/>
                  <a:pt x="4604" y="2236"/>
                  <a:pt x="4604" y="2269"/>
                </a:cubicBezTo>
                <a:cubicBezTo>
                  <a:pt x="4604" y="2302"/>
                  <a:pt x="4596" y="2319"/>
                  <a:pt x="4587" y="2319"/>
                </a:cubicBezTo>
                <a:cubicBezTo>
                  <a:pt x="4579" y="2319"/>
                  <a:pt x="4571" y="2302"/>
                  <a:pt x="4571" y="2269"/>
                </a:cubicBezTo>
                <a:cubicBezTo>
                  <a:pt x="4537" y="2269"/>
                  <a:pt x="4504" y="2269"/>
                  <a:pt x="4504" y="2336"/>
                </a:cubicBezTo>
                <a:cubicBezTo>
                  <a:pt x="4437" y="2369"/>
                  <a:pt x="4404" y="2369"/>
                  <a:pt x="4404" y="2369"/>
                </a:cubicBezTo>
                <a:cubicBezTo>
                  <a:pt x="4371" y="2369"/>
                  <a:pt x="4371" y="2402"/>
                  <a:pt x="4337" y="2436"/>
                </a:cubicBezTo>
                <a:cubicBezTo>
                  <a:pt x="4337" y="2485"/>
                  <a:pt x="4301" y="2515"/>
                  <a:pt x="4282" y="2515"/>
                </a:cubicBezTo>
                <a:cubicBezTo>
                  <a:pt x="4275" y="2515"/>
                  <a:pt x="4270" y="2511"/>
                  <a:pt x="4270" y="2502"/>
                </a:cubicBezTo>
                <a:lnTo>
                  <a:pt x="4204" y="2502"/>
                </a:lnTo>
                <a:cubicBezTo>
                  <a:pt x="4170" y="2536"/>
                  <a:pt x="4170" y="2536"/>
                  <a:pt x="4204" y="2536"/>
                </a:cubicBezTo>
                <a:cubicBezTo>
                  <a:pt x="4237" y="2536"/>
                  <a:pt x="4237" y="2536"/>
                  <a:pt x="4204" y="2569"/>
                </a:cubicBezTo>
                <a:cubicBezTo>
                  <a:pt x="4170" y="2602"/>
                  <a:pt x="4104" y="2602"/>
                  <a:pt x="4070" y="2602"/>
                </a:cubicBezTo>
                <a:cubicBezTo>
                  <a:pt x="4037" y="2602"/>
                  <a:pt x="3937" y="2669"/>
                  <a:pt x="3904" y="2703"/>
                </a:cubicBezTo>
                <a:cubicBezTo>
                  <a:pt x="3887" y="2719"/>
                  <a:pt x="3870" y="2728"/>
                  <a:pt x="3858" y="2728"/>
                </a:cubicBezTo>
                <a:cubicBezTo>
                  <a:pt x="3845" y="2728"/>
                  <a:pt x="3837" y="2719"/>
                  <a:pt x="3837" y="2703"/>
                </a:cubicBezTo>
                <a:cubicBezTo>
                  <a:pt x="3837" y="2689"/>
                  <a:pt x="3837" y="2681"/>
                  <a:pt x="3832" y="2681"/>
                </a:cubicBezTo>
                <a:cubicBezTo>
                  <a:pt x="3825" y="2681"/>
                  <a:pt x="3809" y="2697"/>
                  <a:pt x="3770" y="2736"/>
                </a:cubicBezTo>
                <a:cubicBezTo>
                  <a:pt x="3737" y="2836"/>
                  <a:pt x="3537" y="2903"/>
                  <a:pt x="3370" y="2903"/>
                </a:cubicBezTo>
                <a:cubicBezTo>
                  <a:pt x="3336" y="2903"/>
                  <a:pt x="3336" y="2936"/>
                  <a:pt x="3336" y="3003"/>
                </a:cubicBezTo>
                <a:cubicBezTo>
                  <a:pt x="3336" y="3103"/>
                  <a:pt x="3270" y="3103"/>
                  <a:pt x="3103" y="3170"/>
                </a:cubicBezTo>
                <a:cubicBezTo>
                  <a:pt x="3036" y="3203"/>
                  <a:pt x="2903" y="3236"/>
                  <a:pt x="2903" y="3270"/>
                </a:cubicBezTo>
                <a:cubicBezTo>
                  <a:pt x="2878" y="3318"/>
                  <a:pt x="2854" y="3349"/>
                  <a:pt x="2816" y="3349"/>
                </a:cubicBezTo>
                <a:cubicBezTo>
                  <a:pt x="2803" y="3349"/>
                  <a:pt x="2787" y="3345"/>
                  <a:pt x="2769" y="3336"/>
                </a:cubicBezTo>
                <a:cubicBezTo>
                  <a:pt x="2753" y="3303"/>
                  <a:pt x="2744" y="3286"/>
                  <a:pt x="2740" y="3286"/>
                </a:cubicBezTo>
                <a:cubicBezTo>
                  <a:pt x="2736" y="3286"/>
                  <a:pt x="2736" y="3303"/>
                  <a:pt x="2736" y="3336"/>
                </a:cubicBezTo>
                <a:cubicBezTo>
                  <a:pt x="2736" y="3353"/>
                  <a:pt x="2728" y="3361"/>
                  <a:pt x="2715" y="3361"/>
                </a:cubicBezTo>
                <a:cubicBezTo>
                  <a:pt x="2703" y="3361"/>
                  <a:pt x="2686" y="3353"/>
                  <a:pt x="2669" y="3336"/>
                </a:cubicBezTo>
                <a:cubicBezTo>
                  <a:pt x="2569" y="3336"/>
                  <a:pt x="2569" y="3336"/>
                  <a:pt x="2569" y="3370"/>
                </a:cubicBezTo>
                <a:cubicBezTo>
                  <a:pt x="2569" y="3403"/>
                  <a:pt x="2569" y="3436"/>
                  <a:pt x="2536" y="3436"/>
                </a:cubicBezTo>
                <a:cubicBezTo>
                  <a:pt x="2503" y="3436"/>
                  <a:pt x="2536" y="3436"/>
                  <a:pt x="2569" y="3503"/>
                </a:cubicBezTo>
                <a:cubicBezTo>
                  <a:pt x="2603" y="3503"/>
                  <a:pt x="2669" y="3536"/>
                  <a:pt x="2669" y="3570"/>
                </a:cubicBezTo>
                <a:cubicBezTo>
                  <a:pt x="2669" y="3587"/>
                  <a:pt x="2669" y="3595"/>
                  <a:pt x="2674" y="3595"/>
                </a:cubicBezTo>
                <a:cubicBezTo>
                  <a:pt x="2678" y="3595"/>
                  <a:pt x="2686" y="3587"/>
                  <a:pt x="2703" y="3570"/>
                </a:cubicBezTo>
                <a:cubicBezTo>
                  <a:pt x="2719" y="3553"/>
                  <a:pt x="2728" y="3545"/>
                  <a:pt x="2736" y="3545"/>
                </a:cubicBezTo>
                <a:cubicBezTo>
                  <a:pt x="2744" y="3545"/>
                  <a:pt x="2753" y="3553"/>
                  <a:pt x="2769" y="3570"/>
                </a:cubicBezTo>
                <a:cubicBezTo>
                  <a:pt x="2836" y="3603"/>
                  <a:pt x="2836" y="3603"/>
                  <a:pt x="2769" y="3603"/>
                </a:cubicBezTo>
                <a:lnTo>
                  <a:pt x="2736" y="3603"/>
                </a:lnTo>
                <a:cubicBezTo>
                  <a:pt x="2736" y="3670"/>
                  <a:pt x="2736" y="3670"/>
                  <a:pt x="2703" y="3670"/>
                </a:cubicBezTo>
                <a:cubicBezTo>
                  <a:pt x="2669" y="3670"/>
                  <a:pt x="2669" y="3670"/>
                  <a:pt x="2669" y="3703"/>
                </a:cubicBezTo>
                <a:cubicBezTo>
                  <a:pt x="2614" y="3786"/>
                  <a:pt x="2672" y="3845"/>
                  <a:pt x="2695" y="3845"/>
                </a:cubicBezTo>
                <a:cubicBezTo>
                  <a:pt x="2700" y="3845"/>
                  <a:pt x="2703" y="3843"/>
                  <a:pt x="2703" y="3837"/>
                </a:cubicBezTo>
                <a:lnTo>
                  <a:pt x="2769" y="3837"/>
                </a:lnTo>
                <a:cubicBezTo>
                  <a:pt x="2836" y="3870"/>
                  <a:pt x="2769" y="3870"/>
                  <a:pt x="2703" y="3870"/>
                </a:cubicBezTo>
                <a:cubicBezTo>
                  <a:pt x="2603" y="3870"/>
                  <a:pt x="2569" y="3903"/>
                  <a:pt x="2569" y="3970"/>
                </a:cubicBezTo>
                <a:cubicBezTo>
                  <a:pt x="2569" y="3987"/>
                  <a:pt x="2569" y="3995"/>
                  <a:pt x="2573" y="3995"/>
                </a:cubicBezTo>
                <a:cubicBezTo>
                  <a:pt x="2578" y="3995"/>
                  <a:pt x="2586" y="3987"/>
                  <a:pt x="2603" y="3970"/>
                </a:cubicBezTo>
                <a:cubicBezTo>
                  <a:pt x="2603" y="3970"/>
                  <a:pt x="2669" y="3970"/>
                  <a:pt x="2703" y="4003"/>
                </a:cubicBezTo>
                <a:cubicBezTo>
                  <a:pt x="2736" y="4037"/>
                  <a:pt x="2769" y="4037"/>
                  <a:pt x="2769" y="4037"/>
                </a:cubicBezTo>
                <a:cubicBezTo>
                  <a:pt x="2836" y="4037"/>
                  <a:pt x="2836" y="4037"/>
                  <a:pt x="2836" y="4070"/>
                </a:cubicBezTo>
                <a:cubicBezTo>
                  <a:pt x="2836" y="4137"/>
                  <a:pt x="2836" y="4137"/>
                  <a:pt x="2869" y="4137"/>
                </a:cubicBezTo>
                <a:lnTo>
                  <a:pt x="2903" y="4137"/>
                </a:lnTo>
                <a:cubicBezTo>
                  <a:pt x="2903" y="4170"/>
                  <a:pt x="3003" y="4170"/>
                  <a:pt x="3036" y="4170"/>
                </a:cubicBezTo>
                <a:cubicBezTo>
                  <a:pt x="3070" y="4170"/>
                  <a:pt x="3170" y="4204"/>
                  <a:pt x="3170" y="4204"/>
                </a:cubicBezTo>
                <a:cubicBezTo>
                  <a:pt x="3170" y="4237"/>
                  <a:pt x="3203" y="4237"/>
                  <a:pt x="3236" y="4237"/>
                </a:cubicBezTo>
                <a:cubicBezTo>
                  <a:pt x="3370" y="4237"/>
                  <a:pt x="3370" y="4237"/>
                  <a:pt x="3370" y="4337"/>
                </a:cubicBezTo>
                <a:cubicBezTo>
                  <a:pt x="3370" y="4370"/>
                  <a:pt x="3370" y="4404"/>
                  <a:pt x="3403" y="4404"/>
                </a:cubicBezTo>
                <a:cubicBezTo>
                  <a:pt x="3437" y="4404"/>
                  <a:pt x="3503" y="4404"/>
                  <a:pt x="3537" y="4470"/>
                </a:cubicBezTo>
                <a:cubicBezTo>
                  <a:pt x="3570" y="4470"/>
                  <a:pt x="3770" y="4504"/>
                  <a:pt x="4037" y="4504"/>
                </a:cubicBezTo>
                <a:cubicBezTo>
                  <a:pt x="4237" y="4504"/>
                  <a:pt x="4437" y="4537"/>
                  <a:pt x="4504" y="4537"/>
                </a:cubicBezTo>
                <a:cubicBezTo>
                  <a:pt x="4571" y="4537"/>
                  <a:pt x="4437" y="4637"/>
                  <a:pt x="4337" y="4671"/>
                </a:cubicBezTo>
                <a:cubicBezTo>
                  <a:pt x="4270" y="4671"/>
                  <a:pt x="4270" y="4671"/>
                  <a:pt x="4270" y="4704"/>
                </a:cubicBezTo>
                <a:cubicBezTo>
                  <a:pt x="4270" y="4721"/>
                  <a:pt x="4270" y="4729"/>
                  <a:pt x="4266" y="4729"/>
                </a:cubicBezTo>
                <a:cubicBezTo>
                  <a:pt x="4262" y="4729"/>
                  <a:pt x="4254" y="4721"/>
                  <a:pt x="4237" y="4704"/>
                </a:cubicBezTo>
                <a:cubicBezTo>
                  <a:pt x="4237" y="4704"/>
                  <a:pt x="4204" y="4704"/>
                  <a:pt x="4204" y="4737"/>
                </a:cubicBezTo>
                <a:cubicBezTo>
                  <a:pt x="4204" y="4771"/>
                  <a:pt x="4179" y="4787"/>
                  <a:pt x="4141" y="4787"/>
                </a:cubicBezTo>
                <a:cubicBezTo>
                  <a:pt x="4104" y="4787"/>
                  <a:pt x="4054" y="4771"/>
                  <a:pt x="4004" y="4737"/>
                </a:cubicBezTo>
                <a:lnTo>
                  <a:pt x="3870" y="4737"/>
                </a:lnTo>
                <a:cubicBezTo>
                  <a:pt x="3837" y="4804"/>
                  <a:pt x="3837" y="4804"/>
                  <a:pt x="3770" y="4804"/>
                </a:cubicBezTo>
                <a:cubicBezTo>
                  <a:pt x="3770" y="4804"/>
                  <a:pt x="3737" y="4804"/>
                  <a:pt x="3703" y="4837"/>
                </a:cubicBezTo>
                <a:cubicBezTo>
                  <a:pt x="3687" y="4854"/>
                  <a:pt x="3662" y="4862"/>
                  <a:pt x="3641" y="4862"/>
                </a:cubicBezTo>
                <a:cubicBezTo>
                  <a:pt x="3620" y="4862"/>
                  <a:pt x="3603" y="4854"/>
                  <a:pt x="3603" y="4837"/>
                </a:cubicBezTo>
                <a:cubicBezTo>
                  <a:pt x="3603" y="4821"/>
                  <a:pt x="3595" y="4812"/>
                  <a:pt x="3587" y="4812"/>
                </a:cubicBezTo>
                <a:cubicBezTo>
                  <a:pt x="3578" y="4812"/>
                  <a:pt x="3570" y="4821"/>
                  <a:pt x="3570" y="4837"/>
                </a:cubicBezTo>
                <a:cubicBezTo>
                  <a:pt x="3553" y="4854"/>
                  <a:pt x="3545" y="4862"/>
                  <a:pt x="3541" y="4862"/>
                </a:cubicBezTo>
                <a:cubicBezTo>
                  <a:pt x="3537" y="4862"/>
                  <a:pt x="3537" y="4854"/>
                  <a:pt x="3537" y="4837"/>
                </a:cubicBezTo>
                <a:lnTo>
                  <a:pt x="3503" y="4837"/>
                </a:lnTo>
                <a:cubicBezTo>
                  <a:pt x="3437" y="4871"/>
                  <a:pt x="3403" y="4871"/>
                  <a:pt x="3403" y="4871"/>
                </a:cubicBezTo>
                <a:lnTo>
                  <a:pt x="3370" y="4871"/>
                </a:lnTo>
                <a:cubicBezTo>
                  <a:pt x="3370" y="4904"/>
                  <a:pt x="3370" y="4904"/>
                  <a:pt x="3336" y="4904"/>
                </a:cubicBezTo>
                <a:cubicBezTo>
                  <a:pt x="3236" y="4904"/>
                  <a:pt x="3003" y="5004"/>
                  <a:pt x="2936" y="5038"/>
                </a:cubicBezTo>
                <a:cubicBezTo>
                  <a:pt x="2920" y="5054"/>
                  <a:pt x="2911" y="5063"/>
                  <a:pt x="2907" y="5063"/>
                </a:cubicBezTo>
                <a:cubicBezTo>
                  <a:pt x="2903" y="5063"/>
                  <a:pt x="2903" y="5054"/>
                  <a:pt x="2903" y="5038"/>
                </a:cubicBezTo>
                <a:lnTo>
                  <a:pt x="2903" y="5004"/>
                </a:lnTo>
                <a:cubicBezTo>
                  <a:pt x="2903" y="5004"/>
                  <a:pt x="2869" y="5038"/>
                  <a:pt x="2869" y="5071"/>
                </a:cubicBezTo>
                <a:cubicBezTo>
                  <a:pt x="2869" y="5038"/>
                  <a:pt x="2836" y="5021"/>
                  <a:pt x="2803" y="5021"/>
                </a:cubicBezTo>
                <a:cubicBezTo>
                  <a:pt x="2769" y="5021"/>
                  <a:pt x="2736" y="5038"/>
                  <a:pt x="2736" y="5071"/>
                </a:cubicBezTo>
                <a:lnTo>
                  <a:pt x="2736" y="5138"/>
                </a:lnTo>
                <a:cubicBezTo>
                  <a:pt x="2736" y="5138"/>
                  <a:pt x="2603" y="5138"/>
                  <a:pt x="2536" y="5171"/>
                </a:cubicBezTo>
                <a:cubicBezTo>
                  <a:pt x="2402" y="5204"/>
                  <a:pt x="2336" y="5204"/>
                  <a:pt x="2269" y="5204"/>
                </a:cubicBezTo>
                <a:cubicBezTo>
                  <a:pt x="2236" y="5204"/>
                  <a:pt x="2236" y="5238"/>
                  <a:pt x="2236" y="5304"/>
                </a:cubicBezTo>
                <a:cubicBezTo>
                  <a:pt x="2236" y="5321"/>
                  <a:pt x="2236" y="5329"/>
                  <a:pt x="2232" y="5329"/>
                </a:cubicBezTo>
                <a:cubicBezTo>
                  <a:pt x="2227" y="5329"/>
                  <a:pt x="2219" y="5321"/>
                  <a:pt x="2202" y="5304"/>
                </a:cubicBezTo>
                <a:cubicBezTo>
                  <a:pt x="2186" y="5254"/>
                  <a:pt x="2177" y="5229"/>
                  <a:pt x="2161" y="5229"/>
                </a:cubicBezTo>
                <a:cubicBezTo>
                  <a:pt x="2144" y="5229"/>
                  <a:pt x="2119" y="5254"/>
                  <a:pt x="2069" y="5304"/>
                </a:cubicBezTo>
                <a:cubicBezTo>
                  <a:pt x="2036" y="5338"/>
                  <a:pt x="2002" y="5371"/>
                  <a:pt x="1869" y="5371"/>
                </a:cubicBezTo>
                <a:cubicBezTo>
                  <a:pt x="1702" y="5371"/>
                  <a:pt x="1669" y="5404"/>
                  <a:pt x="1702" y="5505"/>
                </a:cubicBezTo>
                <a:cubicBezTo>
                  <a:pt x="1735" y="5571"/>
                  <a:pt x="1735" y="5638"/>
                  <a:pt x="1702" y="5638"/>
                </a:cubicBezTo>
                <a:lnTo>
                  <a:pt x="1669" y="5571"/>
                </a:lnTo>
                <a:cubicBezTo>
                  <a:pt x="1669" y="5544"/>
                  <a:pt x="1559" y="5495"/>
                  <a:pt x="1518" y="5495"/>
                </a:cubicBezTo>
                <a:cubicBezTo>
                  <a:pt x="1508" y="5495"/>
                  <a:pt x="1502" y="5498"/>
                  <a:pt x="1502" y="5505"/>
                </a:cubicBezTo>
                <a:cubicBezTo>
                  <a:pt x="1502" y="5505"/>
                  <a:pt x="1472" y="5519"/>
                  <a:pt x="1443" y="5519"/>
                </a:cubicBezTo>
                <a:cubicBezTo>
                  <a:pt x="1428" y="5519"/>
                  <a:pt x="1413" y="5516"/>
                  <a:pt x="1402" y="5505"/>
                </a:cubicBezTo>
                <a:cubicBezTo>
                  <a:pt x="1368" y="5505"/>
                  <a:pt x="1335" y="5505"/>
                  <a:pt x="1335" y="5538"/>
                </a:cubicBezTo>
                <a:cubicBezTo>
                  <a:pt x="1335" y="5571"/>
                  <a:pt x="1335" y="5571"/>
                  <a:pt x="1435" y="5638"/>
                </a:cubicBezTo>
                <a:lnTo>
                  <a:pt x="1535" y="5638"/>
                </a:lnTo>
                <a:lnTo>
                  <a:pt x="1569" y="5571"/>
                </a:lnTo>
                <a:cubicBezTo>
                  <a:pt x="1669" y="5571"/>
                  <a:pt x="1602" y="5671"/>
                  <a:pt x="1569" y="5705"/>
                </a:cubicBezTo>
                <a:cubicBezTo>
                  <a:pt x="1535" y="5705"/>
                  <a:pt x="1569" y="5705"/>
                  <a:pt x="1602" y="5738"/>
                </a:cubicBezTo>
                <a:cubicBezTo>
                  <a:pt x="1702" y="5738"/>
                  <a:pt x="1702" y="5738"/>
                  <a:pt x="1669" y="5805"/>
                </a:cubicBezTo>
                <a:cubicBezTo>
                  <a:pt x="1635" y="5821"/>
                  <a:pt x="1619" y="5830"/>
                  <a:pt x="1602" y="5830"/>
                </a:cubicBezTo>
                <a:cubicBezTo>
                  <a:pt x="1585" y="5830"/>
                  <a:pt x="1569" y="5821"/>
                  <a:pt x="1535" y="5805"/>
                </a:cubicBezTo>
                <a:cubicBezTo>
                  <a:pt x="1502" y="5738"/>
                  <a:pt x="1435" y="5738"/>
                  <a:pt x="1402" y="5738"/>
                </a:cubicBezTo>
                <a:cubicBezTo>
                  <a:pt x="1335" y="5805"/>
                  <a:pt x="1368" y="5838"/>
                  <a:pt x="1535" y="5838"/>
                </a:cubicBezTo>
                <a:cubicBezTo>
                  <a:pt x="1702" y="5871"/>
                  <a:pt x="1702" y="5871"/>
                  <a:pt x="1602" y="5972"/>
                </a:cubicBezTo>
                <a:cubicBezTo>
                  <a:pt x="1585" y="6005"/>
                  <a:pt x="1577" y="6022"/>
                  <a:pt x="1573" y="6022"/>
                </a:cubicBezTo>
                <a:cubicBezTo>
                  <a:pt x="1569" y="6022"/>
                  <a:pt x="1569" y="6005"/>
                  <a:pt x="1569" y="5972"/>
                </a:cubicBezTo>
                <a:cubicBezTo>
                  <a:pt x="1569" y="5905"/>
                  <a:pt x="1569" y="5871"/>
                  <a:pt x="1535" y="5871"/>
                </a:cubicBezTo>
                <a:cubicBezTo>
                  <a:pt x="1502" y="5871"/>
                  <a:pt x="1502" y="5905"/>
                  <a:pt x="1502" y="5905"/>
                </a:cubicBezTo>
                <a:cubicBezTo>
                  <a:pt x="1502" y="5972"/>
                  <a:pt x="1502" y="5972"/>
                  <a:pt x="1435" y="5972"/>
                </a:cubicBezTo>
                <a:cubicBezTo>
                  <a:pt x="1402" y="5972"/>
                  <a:pt x="1368" y="5972"/>
                  <a:pt x="1368" y="6005"/>
                </a:cubicBezTo>
                <a:cubicBezTo>
                  <a:pt x="1368" y="6022"/>
                  <a:pt x="1368" y="6030"/>
                  <a:pt x="1364" y="6030"/>
                </a:cubicBezTo>
                <a:cubicBezTo>
                  <a:pt x="1360" y="6030"/>
                  <a:pt x="1352" y="6022"/>
                  <a:pt x="1335" y="6005"/>
                </a:cubicBezTo>
                <a:cubicBezTo>
                  <a:pt x="1302" y="5988"/>
                  <a:pt x="1285" y="5980"/>
                  <a:pt x="1277" y="5980"/>
                </a:cubicBezTo>
                <a:cubicBezTo>
                  <a:pt x="1268" y="5980"/>
                  <a:pt x="1268" y="5988"/>
                  <a:pt x="1268" y="6005"/>
                </a:cubicBezTo>
                <a:cubicBezTo>
                  <a:pt x="1268" y="6038"/>
                  <a:pt x="1268" y="6072"/>
                  <a:pt x="1335" y="6072"/>
                </a:cubicBezTo>
                <a:cubicBezTo>
                  <a:pt x="1368" y="6072"/>
                  <a:pt x="1368" y="6072"/>
                  <a:pt x="1268" y="6138"/>
                </a:cubicBezTo>
                <a:cubicBezTo>
                  <a:pt x="1235" y="6138"/>
                  <a:pt x="1202" y="6138"/>
                  <a:pt x="1235" y="6072"/>
                </a:cubicBezTo>
                <a:cubicBezTo>
                  <a:pt x="1252" y="6038"/>
                  <a:pt x="1252" y="6022"/>
                  <a:pt x="1239" y="6022"/>
                </a:cubicBezTo>
                <a:cubicBezTo>
                  <a:pt x="1227" y="6022"/>
                  <a:pt x="1202" y="6038"/>
                  <a:pt x="1168" y="6072"/>
                </a:cubicBezTo>
                <a:cubicBezTo>
                  <a:pt x="1102" y="6138"/>
                  <a:pt x="1102" y="6138"/>
                  <a:pt x="1168" y="6172"/>
                </a:cubicBezTo>
                <a:cubicBezTo>
                  <a:pt x="1235" y="6205"/>
                  <a:pt x="1202" y="6238"/>
                  <a:pt x="1102" y="6238"/>
                </a:cubicBezTo>
                <a:cubicBezTo>
                  <a:pt x="1068" y="6238"/>
                  <a:pt x="1035" y="6238"/>
                  <a:pt x="1001" y="6305"/>
                </a:cubicBezTo>
                <a:lnTo>
                  <a:pt x="901" y="6372"/>
                </a:lnTo>
                <a:lnTo>
                  <a:pt x="901" y="6205"/>
                </a:lnTo>
                <a:lnTo>
                  <a:pt x="901" y="6038"/>
                </a:lnTo>
                <a:cubicBezTo>
                  <a:pt x="896" y="6033"/>
                  <a:pt x="891" y="6030"/>
                  <a:pt x="887" y="6030"/>
                </a:cubicBezTo>
                <a:cubicBezTo>
                  <a:pt x="868" y="6030"/>
                  <a:pt x="868" y="6095"/>
                  <a:pt x="868" y="6205"/>
                </a:cubicBezTo>
                <a:cubicBezTo>
                  <a:pt x="868" y="6238"/>
                  <a:pt x="835" y="6305"/>
                  <a:pt x="835" y="6305"/>
                </a:cubicBezTo>
                <a:cubicBezTo>
                  <a:pt x="768" y="6305"/>
                  <a:pt x="735" y="6338"/>
                  <a:pt x="735" y="6372"/>
                </a:cubicBezTo>
                <a:lnTo>
                  <a:pt x="668" y="6472"/>
                </a:lnTo>
                <a:lnTo>
                  <a:pt x="601" y="6472"/>
                </a:lnTo>
                <a:lnTo>
                  <a:pt x="568" y="6505"/>
                </a:lnTo>
                <a:cubicBezTo>
                  <a:pt x="568" y="6539"/>
                  <a:pt x="534" y="6539"/>
                  <a:pt x="434" y="6539"/>
                </a:cubicBezTo>
                <a:cubicBezTo>
                  <a:pt x="368" y="6539"/>
                  <a:pt x="268" y="6572"/>
                  <a:pt x="268" y="6639"/>
                </a:cubicBezTo>
                <a:cubicBezTo>
                  <a:pt x="195" y="6711"/>
                  <a:pt x="123" y="6766"/>
                  <a:pt x="76" y="6766"/>
                </a:cubicBezTo>
                <a:cubicBezTo>
                  <a:pt x="58" y="6766"/>
                  <a:pt x="43" y="6757"/>
                  <a:pt x="34" y="6739"/>
                </a:cubicBezTo>
                <a:cubicBezTo>
                  <a:pt x="17" y="6722"/>
                  <a:pt x="9" y="6714"/>
                  <a:pt x="5" y="6714"/>
                </a:cubicBezTo>
                <a:cubicBezTo>
                  <a:pt x="1" y="6714"/>
                  <a:pt x="1" y="6722"/>
                  <a:pt x="1" y="6739"/>
                </a:cubicBezTo>
                <a:cubicBezTo>
                  <a:pt x="1" y="6805"/>
                  <a:pt x="1" y="6805"/>
                  <a:pt x="34" y="6805"/>
                </a:cubicBezTo>
                <a:cubicBezTo>
                  <a:pt x="67" y="6805"/>
                  <a:pt x="67" y="6839"/>
                  <a:pt x="34" y="6872"/>
                </a:cubicBezTo>
                <a:cubicBezTo>
                  <a:pt x="34" y="6906"/>
                  <a:pt x="34" y="6972"/>
                  <a:pt x="67" y="6972"/>
                </a:cubicBezTo>
                <a:cubicBezTo>
                  <a:pt x="101" y="6972"/>
                  <a:pt x="168" y="6972"/>
                  <a:pt x="168" y="7006"/>
                </a:cubicBezTo>
                <a:cubicBezTo>
                  <a:pt x="168" y="7039"/>
                  <a:pt x="168" y="7039"/>
                  <a:pt x="101" y="7039"/>
                </a:cubicBezTo>
                <a:cubicBezTo>
                  <a:pt x="34" y="7039"/>
                  <a:pt x="67" y="7139"/>
                  <a:pt x="201" y="7139"/>
                </a:cubicBezTo>
                <a:cubicBezTo>
                  <a:pt x="234" y="7139"/>
                  <a:pt x="268" y="7172"/>
                  <a:pt x="268" y="7172"/>
                </a:cubicBezTo>
                <a:cubicBezTo>
                  <a:pt x="268" y="7172"/>
                  <a:pt x="334" y="7206"/>
                  <a:pt x="401" y="7206"/>
                </a:cubicBezTo>
                <a:cubicBezTo>
                  <a:pt x="568" y="7239"/>
                  <a:pt x="568" y="7239"/>
                  <a:pt x="1168" y="7373"/>
                </a:cubicBezTo>
                <a:cubicBezTo>
                  <a:pt x="1435" y="7473"/>
                  <a:pt x="1735" y="7506"/>
                  <a:pt x="1835" y="7506"/>
                </a:cubicBezTo>
                <a:cubicBezTo>
                  <a:pt x="1902" y="7506"/>
                  <a:pt x="2036" y="7539"/>
                  <a:pt x="2102" y="7573"/>
                </a:cubicBezTo>
                <a:cubicBezTo>
                  <a:pt x="2202" y="7639"/>
                  <a:pt x="2236" y="7639"/>
                  <a:pt x="2269" y="7639"/>
                </a:cubicBezTo>
                <a:lnTo>
                  <a:pt x="2402" y="7639"/>
                </a:lnTo>
                <a:cubicBezTo>
                  <a:pt x="2503" y="7673"/>
                  <a:pt x="3103" y="7806"/>
                  <a:pt x="3203" y="7806"/>
                </a:cubicBezTo>
                <a:cubicBezTo>
                  <a:pt x="3236" y="7806"/>
                  <a:pt x="3236" y="7806"/>
                  <a:pt x="3236" y="7739"/>
                </a:cubicBezTo>
                <a:cubicBezTo>
                  <a:pt x="3236" y="7723"/>
                  <a:pt x="3236" y="7714"/>
                  <a:pt x="3241" y="7714"/>
                </a:cubicBezTo>
                <a:cubicBezTo>
                  <a:pt x="3245" y="7714"/>
                  <a:pt x="3253" y="7723"/>
                  <a:pt x="3270" y="7739"/>
                </a:cubicBezTo>
                <a:cubicBezTo>
                  <a:pt x="3370" y="7840"/>
                  <a:pt x="3670" y="7873"/>
                  <a:pt x="5071" y="8006"/>
                </a:cubicBezTo>
                <a:cubicBezTo>
                  <a:pt x="5637" y="8054"/>
                  <a:pt x="6737" y="8101"/>
                  <a:pt x="7427" y="8101"/>
                </a:cubicBezTo>
                <a:cubicBezTo>
                  <a:pt x="7713" y="8101"/>
                  <a:pt x="7928" y="8093"/>
                  <a:pt x="8006" y="8073"/>
                </a:cubicBezTo>
                <a:cubicBezTo>
                  <a:pt x="8040" y="8062"/>
                  <a:pt x="8077" y="8058"/>
                  <a:pt x="8113" y="8058"/>
                </a:cubicBezTo>
                <a:cubicBezTo>
                  <a:pt x="8184" y="8058"/>
                  <a:pt x="8251" y="8073"/>
                  <a:pt x="8273" y="8073"/>
                </a:cubicBezTo>
                <a:cubicBezTo>
                  <a:pt x="8307" y="8106"/>
                  <a:pt x="8340" y="8123"/>
                  <a:pt x="8365" y="8123"/>
                </a:cubicBezTo>
                <a:cubicBezTo>
                  <a:pt x="8390" y="8123"/>
                  <a:pt x="8407" y="8106"/>
                  <a:pt x="8407" y="8073"/>
                </a:cubicBezTo>
                <a:cubicBezTo>
                  <a:pt x="8440" y="8073"/>
                  <a:pt x="8574" y="8040"/>
                  <a:pt x="8740" y="8040"/>
                </a:cubicBezTo>
                <a:cubicBezTo>
                  <a:pt x="8907" y="8040"/>
                  <a:pt x="9074" y="8040"/>
                  <a:pt x="9107" y="8006"/>
                </a:cubicBezTo>
                <a:cubicBezTo>
                  <a:pt x="9137" y="7997"/>
                  <a:pt x="9160" y="7993"/>
                  <a:pt x="9180" y="7993"/>
                </a:cubicBezTo>
                <a:cubicBezTo>
                  <a:pt x="9227" y="7993"/>
                  <a:pt x="9250" y="8016"/>
                  <a:pt x="9274" y="8040"/>
                </a:cubicBezTo>
                <a:cubicBezTo>
                  <a:pt x="9548" y="8079"/>
                  <a:pt x="9661" y="8095"/>
                  <a:pt x="9721" y="8095"/>
                </a:cubicBezTo>
                <a:cubicBezTo>
                  <a:pt x="9764" y="8095"/>
                  <a:pt x="9780" y="8087"/>
                  <a:pt x="9808" y="8073"/>
                </a:cubicBezTo>
                <a:cubicBezTo>
                  <a:pt x="9808" y="8073"/>
                  <a:pt x="10341" y="8040"/>
                  <a:pt x="10975" y="8040"/>
                </a:cubicBezTo>
                <a:cubicBezTo>
                  <a:pt x="11676" y="8040"/>
                  <a:pt x="12076" y="8040"/>
                  <a:pt x="12076" y="8006"/>
                </a:cubicBezTo>
                <a:cubicBezTo>
                  <a:pt x="12076" y="7973"/>
                  <a:pt x="12093" y="7956"/>
                  <a:pt x="12118" y="7956"/>
                </a:cubicBezTo>
                <a:cubicBezTo>
                  <a:pt x="12143" y="7956"/>
                  <a:pt x="12176" y="7973"/>
                  <a:pt x="12209" y="8006"/>
                </a:cubicBezTo>
                <a:cubicBezTo>
                  <a:pt x="12260" y="8023"/>
                  <a:pt x="12293" y="8031"/>
                  <a:pt x="12318" y="8031"/>
                </a:cubicBezTo>
                <a:cubicBezTo>
                  <a:pt x="12343" y="8031"/>
                  <a:pt x="12360" y="8023"/>
                  <a:pt x="12376" y="8006"/>
                </a:cubicBezTo>
                <a:cubicBezTo>
                  <a:pt x="12393" y="7973"/>
                  <a:pt x="12410" y="7956"/>
                  <a:pt x="12435" y="7956"/>
                </a:cubicBezTo>
                <a:cubicBezTo>
                  <a:pt x="12460" y="7956"/>
                  <a:pt x="12493" y="7973"/>
                  <a:pt x="12543" y="8006"/>
                </a:cubicBezTo>
                <a:cubicBezTo>
                  <a:pt x="12610" y="8023"/>
                  <a:pt x="13168" y="8031"/>
                  <a:pt x="13886" y="8031"/>
                </a:cubicBezTo>
                <a:cubicBezTo>
                  <a:pt x="14603" y="8031"/>
                  <a:pt x="15478" y="8023"/>
                  <a:pt x="16179" y="8006"/>
                </a:cubicBezTo>
                <a:lnTo>
                  <a:pt x="16346" y="8006"/>
                </a:lnTo>
                <a:cubicBezTo>
                  <a:pt x="16453" y="8015"/>
                  <a:pt x="16682" y="8019"/>
                  <a:pt x="16961" y="8019"/>
                </a:cubicBezTo>
                <a:cubicBezTo>
                  <a:pt x="17724" y="8019"/>
                  <a:pt x="18856" y="7988"/>
                  <a:pt x="18881" y="7940"/>
                </a:cubicBezTo>
                <a:lnTo>
                  <a:pt x="18914" y="7940"/>
                </a:lnTo>
                <a:cubicBezTo>
                  <a:pt x="18914" y="7940"/>
                  <a:pt x="19048" y="8006"/>
                  <a:pt x="19181" y="8006"/>
                </a:cubicBezTo>
                <a:lnTo>
                  <a:pt x="20849" y="8006"/>
                </a:lnTo>
                <a:cubicBezTo>
                  <a:pt x="22884" y="8006"/>
                  <a:pt x="23417" y="7940"/>
                  <a:pt x="24518" y="7940"/>
                </a:cubicBezTo>
                <a:cubicBezTo>
                  <a:pt x="25052" y="7940"/>
                  <a:pt x="25853" y="7940"/>
                  <a:pt x="26320" y="7906"/>
                </a:cubicBezTo>
                <a:lnTo>
                  <a:pt x="27153" y="7906"/>
                </a:lnTo>
                <a:cubicBezTo>
                  <a:pt x="27153" y="7906"/>
                  <a:pt x="27821" y="7873"/>
                  <a:pt x="27854" y="7873"/>
                </a:cubicBezTo>
                <a:cubicBezTo>
                  <a:pt x="28004" y="7890"/>
                  <a:pt x="28229" y="7898"/>
                  <a:pt x="28429" y="7898"/>
                </a:cubicBezTo>
                <a:cubicBezTo>
                  <a:pt x="28630" y="7898"/>
                  <a:pt x="28805" y="7890"/>
                  <a:pt x="28855" y="7873"/>
                </a:cubicBezTo>
                <a:lnTo>
                  <a:pt x="28988" y="7873"/>
                </a:lnTo>
                <a:cubicBezTo>
                  <a:pt x="28988" y="7883"/>
                  <a:pt x="28991" y="7887"/>
                  <a:pt x="28996" y="7887"/>
                </a:cubicBezTo>
                <a:cubicBezTo>
                  <a:pt x="29008" y="7887"/>
                  <a:pt x="29031" y="7863"/>
                  <a:pt x="29055" y="7840"/>
                </a:cubicBezTo>
                <a:cubicBezTo>
                  <a:pt x="29088" y="7773"/>
                  <a:pt x="29155" y="7773"/>
                  <a:pt x="29188" y="7773"/>
                </a:cubicBezTo>
                <a:cubicBezTo>
                  <a:pt x="29222" y="7840"/>
                  <a:pt x="29322" y="7840"/>
                  <a:pt x="29655" y="7840"/>
                </a:cubicBezTo>
                <a:lnTo>
                  <a:pt x="30189" y="7840"/>
                </a:lnTo>
                <a:cubicBezTo>
                  <a:pt x="30556" y="7773"/>
                  <a:pt x="31890" y="7773"/>
                  <a:pt x="32190" y="7773"/>
                </a:cubicBezTo>
                <a:cubicBezTo>
                  <a:pt x="32257" y="7773"/>
                  <a:pt x="32324" y="7773"/>
                  <a:pt x="32324" y="7739"/>
                </a:cubicBezTo>
                <a:cubicBezTo>
                  <a:pt x="32324" y="7739"/>
                  <a:pt x="32391" y="7706"/>
                  <a:pt x="32524" y="7706"/>
                </a:cubicBezTo>
                <a:cubicBezTo>
                  <a:pt x="32858" y="7706"/>
                  <a:pt x="33058" y="7673"/>
                  <a:pt x="33058" y="7606"/>
                </a:cubicBezTo>
                <a:cubicBezTo>
                  <a:pt x="33058" y="7606"/>
                  <a:pt x="33091" y="7606"/>
                  <a:pt x="33091" y="7673"/>
                </a:cubicBezTo>
                <a:cubicBezTo>
                  <a:pt x="33124" y="7689"/>
                  <a:pt x="33141" y="7698"/>
                  <a:pt x="33149" y="7698"/>
                </a:cubicBezTo>
                <a:cubicBezTo>
                  <a:pt x="33158" y="7698"/>
                  <a:pt x="33158" y="7689"/>
                  <a:pt x="33158" y="7673"/>
                </a:cubicBezTo>
                <a:cubicBezTo>
                  <a:pt x="33158" y="7606"/>
                  <a:pt x="33191" y="7606"/>
                  <a:pt x="33258" y="7573"/>
                </a:cubicBezTo>
                <a:lnTo>
                  <a:pt x="33391" y="7573"/>
                </a:lnTo>
                <a:lnTo>
                  <a:pt x="33491" y="7506"/>
                </a:lnTo>
                <a:cubicBezTo>
                  <a:pt x="33525" y="7406"/>
                  <a:pt x="33558" y="7406"/>
                  <a:pt x="33658" y="7406"/>
                </a:cubicBezTo>
                <a:cubicBezTo>
                  <a:pt x="33671" y="7412"/>
                  <a:pt x="33682" y="7415"/>
                  <a:pt x="33692" y="7415"/>
                </a:cubicBezTo>
                <a:cubicBezTo>
                  <a:pt x="33734" y="7415"/>
                  <a:pt x="33745" y="7366"/>
                  <a:pt x="33691" y="7339"/>
                </a:cubicBezTo>
                <a:lnTo>
                  <a:pt x="33725" y="7339"/>
                </a:lnTo>
                <a:cubicBezTo>
                  <a:pt x="33758" y="7339"/>
                  <a:pt x="33858" y="7339"/>
                  <a:pt x="33892" y="7272"/>
                </a:cubicBezTo>
                <a:cubicBezTo>
                  <a:pt x="33925" y="7239"/>
                  <a:pt x="34025" y="7239"/>
                  <a:pt x="34058" y="7239"/>
                </a:cubicBezTo>
                <a:cubicBezTo>
                  <a:pt x="34092" y="7239"/>
                  <a:pt x="34225" y="7239"/>
                  <a:pt x="34259" y="7206"/>
                </a:cubicBezTo>
                <a:cubicBezTo>
                  <a:pt x="34325" y="7156"/>
                  <a:pt x="34367" y="7131"/>
                  <a:pt x="34388" y="7131"/>
                </a:cubicBezTo>
                <a:cubicBezTo>
                  <a:pt x="34409" y="7131"/>
                  <a:pt x="34409" y="7156"/>
                  <a:pt x="34392" y="7206"/>
                </a:cubicBezTo>
                <a:cubicBezTo>
                  <a:pt x="34392" y="7216"/>
                  <a:pt x="34395" y="7220"/>
                  <a:pt x="34401" y="7220"/>
                </a:cubicBezTo>
                <a:cubicBezTo>
                  <a:pt x="34414" y="7220"/>
                  <a:pt x="34445" y="7196"/>
                  <a:pt x="34492" y="7172"/>
                </a:cubicBezTo>
                <a:cubicBezTo>
                  <a:pt x="34592" y="7072"/>
                  <a:pt x="34592" y="7072"/>
                  <a:pt x="34492" y="7072"/>
                </a:cubicBezTo>
                <a:cubicBezTo>
                  <a:pt x="34447" y="7081"/>
                  <a:pt x="34417" y="7085"/>
                  <a:pt x="34400" y="7085"/>
                </a:cubicBezTo>
                <a:cubicBezTo>
                  <a:pt x="34353" y="7085"/>
                  <a:pt x="34403" y="7054"/>
                  <a:pt x="34525" y="7006"/>
                </a:cubicBezTo>
                <a:cubicBezTo>
                  <a:pt x="34659" y="6939"/>
                  <a:pt x="34726" y="6872"/>
                  <a:pt x="34592" y="6872"/>
                </a:cubicBezTo>
                <a:cubicBezTo>
                  <a:pt x="34559" y="6872"/>
                  <a:pt x="34559" y="6872"/>
                  <a:pt x="34559" y="6906"/>
                </a:cubicBezTo>
                <a:cubicBezTo>
                  <a:pt x="34559" y="6922"/>
                  <a:pt x="34559" y="6931"/>
                  <a:pt x="34555" y="6931"/>
                </a:cubicBezTo>
                <a:cubicBezTo>
                  <a:pt x="34550" y="6931"/>
                  <a:pt x="34542" y="6922"/>
                  <a:pt x="34525" y="6906"/>
                </a:cubicBezTo>
                <a:cubicBezTo>
                  <a:pt x="34509" y="6889"/>
                  <a:pt x="34459" y="6881"/>
                  <a:pt x="34404" y="6881"/>
                </a:cubicBezTo>
                <a:cubicBezTo>
                  <a:pt x="34350" y="6881"/>
                  <a:pt x="34292" y="6889"/>
                  <a:pt x="34259" y="6906"/>
                </a:cubicBezTo>
                <a:cubicBezTo>
                  <a:pt x="34259" y="6906"/>
                  <a:pt x="34192" y="6939"/>
                  <a:pt x="34092" y="6939"/>
                </a:cubicBezTo>
                <a:cubicBezTo>
                  <a:pt x="34025" y="6939"/>
                  <a:pt x="33992" y="6939"/>
                  <a:pt x="33992" y="6906"/>
                </a:cubicBezTo>
                <a:cubicBezTo>
                  <a:pt x="33992" y="6872"/>
                  <a:pt x="34025" y="6872"/>
                  <a:pt x="34025" y="6872"/>
                </a:cubicBezTo>
                <a:cubicBezTo>
                  <a:pt x="34192" y="6872"/>
                  <a:pt x="34259" y="6839"/>
                  <a:pt x="34259" y="6772"/>
                </a:cubicBezTo>
                <a:cubicBezTo>
                  <a:pt x="34259" y="6739"/>
                  <a:pt x="34275" y="6722"/>
                  <a:pt x="34296" y="6722"/>
                </a:cubicBezTo>
                <a:cubicBezTo>
                  <a:pt x="34317" y="6722"/>
                  <a:pt x="34342" y="6739"/>
                  <a:pt x="34359" y="6772"/>
                </a:cubicBezTo>
                <a:cubicBezTo>
                  <a:pt x="34359" y="6805"/>
                  <a:pt x="34367" y="6822"/>
                  <a:pt x="34379" y="6822"/>
                </a:cubicBezTo>
                <a:cubicBezTo>
                  <a:pt x="34392" y="6822"/>
                  <a:pt x="34409" y="6805"/>
                  <a:pt x="34425" y="6772"/>
                </a:cubicBezTo>
                <a:cubicBezTo>
                  <a:pt x="34492" y="6739"/>
                  <a:pt x="34492" y="6739"/>
                  <a:pt x="34492" y="6705"/>
                </a:cubicBezTo>
                <a:cubicBezTo>
                  <a:pt x="34392" y="6672"/>
                  <a:pt x="34559" y="6505"/>
                  <a:pt x="34692" y="6505"/>
                </a:cubicBezTo>
                <a:cubicBezTo>
                  <a:pt x="34826" y="6505"/>
                  <a:pt x="35159" y="6405"/>
                  <a:pt x="35193" y="6405"/>
                </a:cubicBezTo>
                <a:cubicBezTo>
                  <a:pt x="35193" y="6405"/>
                  <a:pt x="35193" y="6372"/>
                  <a:pt x="35159" y="6372"/>
                </a:cubicBezTo>
                <a:cubicBezTo>
                  <a:pt x="35092" y="6338"/>
                  <a:pt x="35092" y="6338"/>
                  <a:pt x="35159" y="6338"/>
                </a:cubicBezTo>
                <a:cubicBezTo>
                  <a:pt x="35193" y="6338"/>
                  <a:pt x="35193" y="6338"/>
                  <a:pt x="35159" y="6272"/>
                </a:cubicBezTo>
                <a:lnTo>
                  <a:pt x="35059" y="6205"/>
                </a:lnTo>
                <a:cubicBezTo>
                  <a:pt x="35026" y="6205"/>
                  <a:pt x="35092" y="6005"/>
                  <a:pt x="35193" y="5905"/>
                </a:cubicBezTo>
                <a:cubicBezTo>
                  <a:pt x="35226" y="5871"/>
                  <a:pt x="35226" y="5871"/>
                  <a:pt x="35193" y="5871"/>
                </a:cubicBezTo>
                <a:cubicBezTo>
                  <a:pt x="35159" y="5871"/>
                  <a:pt x="35159" y="5871"/>
                  <a:pt x="35159" y="5838"/>
                </a:cubicBezTo>
                <a:cubicBezTo>
                  <a:pt x="35159" y="5771"/>
                  <a:pt x="35193" y="5771"/>
                  <a:pt x="35193" y="5771"/>
                </a:cubicBezTo>
                <a:cubicBezTo>
                  <a:pt x="35226" y="5771"/>
                  <a:pt x="35193" y="5771"/>
                  <a:pt x="35159" y="5738"/>
                </a:cubicBezTo>
                <a:cubicBezTo>
                  <a:pt x="35109" y="5721"/>
                  <a:pt x="35084" y="5713"/>
                  <a:pt x="35072" y="5713"/>
                </a:cubicBezTo>
                <a:cubicBezTo>
                  <a:pt x="35059" y="5713"/>
                  <a:pt x="35059" y="5721"/>
                  <a:pt x="35059" y="5738"/>
                </a:cubicBezTo>
                <a:cubicBezTo>
                  <a:pt x="35059" y="5755"/>
                  <a:pt x="35051" y="5763"/>
                  <a:pt x="35042" y="5763"/>
                </a:cubicBezTo>
                <a:cubicBezTo>
                  <a:pt x="35034" y="5763"/>
                  <a:pt x="35026" y="5755"/>
                  <a:pt x="35026" y="5738"/>
                </a:cubicBezTo>
                <a:cubicBezTo>
                  <a:pt x="34992" y="5705"/>
                  <a:pt x="34992" y="5705"/>
                  <a:pt x="35026" y="5705"/>
                </a:cubicBezTo>
                <a:lnTo>
                  <a:pt x="35092" y="5705"/>
                </a:lnTo>
                <a:cubicBezTo>
                  <a:pt x="35092" y="5705"/>
                  <a:pt x="35159" y="5605"/>
                  <a:pt x="35092" y="5538"/>
                </a:cubicBezTo>
                <a:cubicBezTo>
                  <a:pt x="35092" y="5404"/>
                  <a:pt x="35092" y="5371"/>
                  <a:pt x="35159" y="5371"/>
                </a:cubicBezTo>
                <a:cubicBezTo>
                  <a:pt x="35193" y="5371"/>
                  <a:pt x="35193" y="5371"/>
                  <a:pt x="35193" y="5404"/>
                </a:cubicBezTo>
                <a:cubicBezTo>
                  <a:pt x="35193" y="5421"/>
                  <a:pt x="35193" y="5429"/>
                  <a:pt x="35197" y="5429"/>
                </a:cubicBezTo>
                <a:cubicBezTo>
                  <a:pt x="35201" y="5429"/>
                  <a:pt x="35209" y="5421"/>
                  <a:pt x="35226" y="5404"/>
                </a:cubicBezTo>
                <a:cubicBezTo>
                  <a:pt x="35231" y="5404"/>
                  <a:pt x="35235" y="5404"/>
                  <a:pt x="35239" y="5402"/>
                </a:cubicBezTo>
                <a:lnTo>
                  <a:pt x="35239" y="5402"/>
                </a:lnTo>
                <a:cubicBezTo>
                  <a:pt x="35258" y="5404"/>
                  <a:pt x="35287" y="5404"/>
                  <a:pt x="35326" y="5404"/>
                </a:cubicBezTo>
                <a:cubicBezTo>
                  <a:pt x="35326" y="5404"/>
                  <a:pt x="35359" y="5371"/>
                  <a:pt x="35326" y="5371"/>
                </a:cubicBezTo>
                <a:lnTo>
                  <a:pt x="35259" y="5371"/>
                </a:lnTo>
                <a:cubicBezTo>
                  <a:pt x="35259" y="5371"/>
                  <a:pt x="35259" y="5395"/>
                  <a:pt x="35239" y="5402"/>
                </a:cubicBezTo>
                <a:lnTo>
                  <a:pt x="35239" y="5402"/>
                </a:lnTo>
                <a:cubicBezTo>
                  <a:pt x="35210" y="5399"/>
                  <a:pt x="35206" y="5391"/>
                  <a:pt x="35226" y="5371"/>
                </a:cubicBezTo>
                <a:lnTo>
                  <a:pt x="35259" y="5371"/>
                </a:lnTo>
                <a:cubicBezTo>
                  <a:pt x="35226" y="5371"/>
                  <a:pt x="35226" y="5338"/>
                  <a:pt x="35226" y="5271"/>
                </a:cubicBezTo>
                <a:cubicBezTo>
                  <a:pt x="35226" y="5247"/>
                  <a:pt x="35209" y="5224"/>
                  <a:pt x="35152" y="5224"/>
                </a:cubicBezTo>
                <a:cubicBezTo>
                  <a:pt x="35129" y="5224"/>
                  <a:pt x="35098" y="5228"/>
                  <a:pt x="35059" y="5238"/>
                </a:cubicBezTo>
                <a:cubicBezTo>
                  <a:pt x="35026" y="5238"/>
                  <a:pt x="35026" y="5238"/>
                  <a:pt x="35059" y="5204"/>
                </a:cubicBezTo>
                <a:cubicBezTo>
                  <a:pt x="35059" y="5181"/>
                  <a:pt x="35059" y="5142"/>
                  <a:pt x="35048" y="5142"/>
                </a:cubicBezTo>
                <a:cubicBezTo>
                  <a:pt x="35043" y="5142"/>
                  <a:pt x="35036" y="5150"/>
                  <a:pt x="35026" y="5171"/>
                </a:cubicBezTo>
                <a:cubicBezTo>
                  <a:pt x="34992" y="5171"/>
                  <a:pt x="34992" y="5171"/>
                  <a:pt x="34992" y="5104"/>
                </a:cubicBezTo>
                <a:cubicBezTo>
                  <a:pt x="35026" y="5071"/>
                  <a:pt x="35026" y="5038"/>
                  <a:pt x="34926" y="5038"/>
                </a:cubicBezTo>
                <a:cubicBezTo>
                  <a:pt x="34876" y="4962"/>
                  <a:pt x="34863" y="4925"/>
                  <a:pt x="34916" y="4925"/>
                </a:cubicBezTo>
                <a:cubicBezTo>
                  <a:pt x="34934" y="4925"/>
                  <a:pt x="34959" y="4929"/>
                  <a:pt x="34992" y="4937"/>
                </a:cubicBezTo>
                <a:cubicBezTo>
                  <a:pt x="35022" y="4957"/>
                  <a:pt x="35051" y="4965"/>
                  <a:pt x="35077" y="4965"/>
                </a:cubicBezTo>
                <a:cubicBezTo>
                  <a:pt x="35140" y="4965"/>
                  <a:pt x="35183" y="4918"/>
                  <a:pt x="35159" y="4871"/>
                </a:cubicBezTo>
                <a:cubicBezTo>
                  <a:pt x="35159" y="4871"/>
                  <a:pt x="35092" y="4771"/>
                  <a:pt x="35092" y="4737"/>
                </a:cubicBezTo>
                <a:cubicBezTo>
                  <a:pt x="35092" y="4671"/>
                  <a:pt x="35092" y="4604"/>
                  <a:pt x="35159" y="4604"/>
                </a:cubicBezTo>
                <a:cubicBezTo>
                  <a:pt x="35173" y="4604"/>
                  <a:pt x="35188" y="4598"/>
                  <a:pt x="35199" y="4591"/>
                </a:cubicBezTo>
                <a:lnTo>
                  <a:pt x="35199" y="4591"/>
                </a:lnTo>
                <a:cubicBezTo>
                  <a:pt x="35202" y="4594"/>
                  <a:pt x="35206" y="4596"/>
                  <a:pt x="35209" y="4596"/>
                </a:cubicBezTo>
                <a:cubicBezTo>
                  <a:pt x="35218" y="4596"/>
                  <a:pt x="35226" y="4587"/>
                  <a:pt x="35226" y="4571"/>
                </a:cubicBezTo>
                <a:lnTo>
                  <a:pt x="35226" y="4571"/>
                </a:lnTo>
                <a:cubicBezTo>
                  <a:pt x="35226" y="4571"/>
                  <a:pt x="35215" y="4582"/>
                  <a:pt x="35199" y="4591"/>
                </a:cubicBezTo>
                <a:lnTo>
                  <a:pt x="35199" y="4591"/>
                </a:lnTo>
                <a:cubicBezTo>
                  <a:pt x="35195" y="4587"/>
                  <a:pt x="35193" y="4580"/>
                  <a:pt x="35193" y="4571"/>
                </a:cubicBezTo>
                <a:lnTo>
                  <a:pt x="35193" y="4504"/>
                </a:lnTo>
                <a:cubicBezTo>
                  <a:pt x="35226" y="4437"/>
                  <a:pt x="35226" y="4404"/>
                  <a:pt x="35193" y="4404"/>
                </a:cubicBezTo>
                <a:cubicBezTo>
                  <a:pt x="35181" y="4393"/>
                  <a:pt x="35174" y="4389"/>
                  <a:pt x="35167" y="4389"/>
                </a:cubicBezTo>
                <a:cubicBezTo>
                  <a:pt x="35152" y="4389"/>
                  <a:pt x="35137" y="4404"/>
                  <a:pt x="35092" y="4404"/>
                </a:cubicBezTo>
                <a:cubicBezTo>
                  <a:pt x="35076" y="4420"/>
                  <a:pt x="35067" y="4429"/>
                  <a:pt x="35059" y="4429"/>
                </a:cubicBezTo>
                <a:cubicBezTo>
                  <a:pt x="35051" y="4429"/>
                  <a:pt x="35042" y="4420"/>
                  <a:pt x="35026" y="4404"/>
                </a:cubicBezTo>
                <a:cubicBezTo>
                  <a:pt x="34992" y="4370"/>
                  <a:pt x="34992" y="4337"/>
                  <a:pt x="34992" y="4337"/>
                </a:cubicBezTo>
                <a:cubicBezTo>
                  <a:pt x="34992" y="4337"/>
                  <a:pt x="34992" y="4307"/>
                  <a:pt x="34973" y="4307"/>
                </a:cubicBezTo>
                <a:cubicBezTo>
                  <a:pt x="34963" y="4307"/>
                  <a:pt x="34948" y="4315"/>
                  <a:pt x="34926" y="4337"/>
                </a:cubicBezTo>
                <a:cubicBezTo>
                  <a:pt x="34892" y="4337"/>
                  <a:pt x="34859" y="4337"/>
                  <a:pt x="34859" y="4270"/>
                </a:cubicBezTo>
                <a:cubicBezTo>
                  <a:pt x="34859" y="4270"/>
                  <a:pt x="34892" y="4237"/>
                  <a:pt x="34926" y="4237"/>
                </a:cubicBezTo>
                <a:cubicBezTo>
                  <a:pt x="34992" y="4237"/>
                  <a:pt x="35026" y="4237"/>
                  <a:pt x="35026" y="4204"/>
                </a:cubicBezTo>
                <a:cubicBezTo>
                  <a:pt x="35026" y="4187"/>
                  <a:pt x="35026" y="4179"/>
                  <a:pt x="35013" y="4179"/>
                </a:cubicBezTo>
                <a:cubicBezTo>
                  <a:pt x="35001" y="4179"/>
                  <a:pt x="34976" y="4187"/>
                  <a:pt x="34926" y="4204"/>
                </a:cubicBezTo>
                <a:cubicBezTo>
                  <a:pt x="34859" y="4204"/>
                  <a:pt x="34859" y="4204"/>
                  <a:pt x="34859" y="4170"/>
                </a:cubicBezTo>
                <a:cubicBezTo>
                  <a:pt x="34881" y="4106"/>
                  <a:pt x="34874" y="4069"/>
                  <a:pt x="34840" y="4069"/>
                </a:cubicBezTo>
                <a:cubicBezTo>
                  <a:pt x="34830" y="4069"/>
                  <a:pt x="34817" y="4072"/>
                  <a:pt x="34801" y="4079"/>
                </a:cubicBezTo>
                <a:lnTo>
                  <a:pt x="34801" y="4079"/>
                </a:lnTo>
                <a:cubicBezTo>
                  <a:pt x="34818" y="4059"/>
                  <a:pt x="34837" y="4032"/>
                  <a:pt x="34856" y="4001"/>
                </a:cubicBezTo>
                <a:lnTo>
                  <a:pt x="34856" y="4001"/>
                </a:lnTo>
                <a:cubicBezTo>
                  <a:pt x="34847" y="4003"/>
                  <a:pt x="34836" y="4003"/>
                  <a:pt x="34826" y="4003"/>
                </a:cubicBezTo>
                <a:cubicBezTo>
                  <a:pt x="34826" y="4003"/>
                  <a:pt x="34826" y="3937"/>
                  <a:pt x="34859" y="3937"/>
                </a:cubicBezTo>
                <a:lnTo>
                  <a:pt x="34892" y="3937"/>
                </a:lnTo>
                <a:cubicBezTo>
                  <a:pt x="35026" y="3770"/>
                  <a:pt x="35059" y="3737"/>
                  <a:pt x="35026" y="3703"/>
                </a:cubicBezTo>
                <a:cubicBezTo>
                  <a:pt x="34992" y="3670"/>
                  <a:pt x="35026" y="3603"/>
                  <a:pt x="35092" y="3536"/>
                </a:cubicBezTo>
                <a:cubicBezTo>
                  <a:pt x="35159" y="3436"/>
                  <a:pt x="35226" y="3370"/>
                  <a:pt x="35226" y="3370"/>
                </a:cubicBezTo>
                <a:cubicBezTo>
                  <a:pt x="35226" y="3370"/>
                  <a:pt x="35226" y="3336"/>
                  <a:pt x="35259" y="3336"/>
                </a:cubicBezTo>
                <a:cubicBezTo>
                  <a:pt x="35259" y="3336"/>
                  <a:pt x="35326" y="3370"/>
                  <a:pt x="35259" y="3370"/>
                </a:cubicBezTo>
                <a:cubicBezTo>
                  <a:pt x="35259" y="3381"/>
                  <a:pt x="35259" y="3385"/>
                  <a:pt x="35262" y="3385"/>
                </a:cubicBezTo>
                <a:cubicBezTo>
                  <a:pt x="35267" y="3385"/>
                  <a:pt x="35282" y="3370"/>
                  <a:pt x="35326" y="3370"/>
                </a:cubicBezTo>
                <a:cubicBezTo>
                  <a:pt x="35359" y="3336"/>
                  <a:pt x="35426" y="3270"/>
                  <a:pt x="35526" y="3270"/>
                </a:cubicBezTo>
                <a:cubicBezTo>
                  <a:pt x="35593" y="3270"/>
                  <a:pt x="35660" y="3236"/>
                  <a:pt x="35693" y="3236"/>
                </a:cubicBezTo>
                <a:cubicBezTo>
                  <a:pt x="35693" y="3236"/>
                  <a:pt x="35760" y="3203"/>
                  <a:pt x="35826" y="3203"/>
                </a:cubicBezTo>
                <a:cubicBezTo>
                  <a:pt x="35860" y="3203"/>
                  <a:pt x="35893" y="3203"/>
                  <a:pt x="35893" y="3170"/>
                </a:cubicBezTo>
                <a:cubicBezTo>
                  <a:pt x="35893" y="3136"/>
                  <a:pt x="35893" y="3120"/>
                  <a:pt x="35889" y="3120"/>
                </a:cubicBezTo>
                <a:cubicBezTo>
                  <a:pt x="35885" y="3120"/>
                  <a:pt x="35876" y="3136"/>
                  <a:pt x="35860" y="3170"/>
                </a:cubicBezTo>
                <a:cubicBezTo>
                  <a:pt x="35857" y="3172"/>
                  <a:pt x="35854" y="3174"/>
                  <a:pt x="35852" y="3174"/>
                </a:cubicBezTo>
                <a:cubicBezTo>
                  <a:pt x="35827" y="3174"/>
                  <a:pt x="35832" y="3024"/>
                  <a:pt x="35893" y="2903"/>
                </a:cubicBezTo>
                <a:cubicBezTo>
                  <a:pt x="35917" y="2879"/>
                  <a:pt x="35924" y="2856"/>
                  <a:pt x="35926" y="2856"/>
                </a:cubicBezTo>
                <a:cubicBezTo>
                  <a:pt x="35926" y="2856"/>
                  <a:pt x="35926" y="2860"/>
                  <a:pt x="35926" y="2869"/>
                </a:cubicBezTo>
                <a:lnTo>
                  <a:pt x="36026" y="2869"/>
                </a:lnTo>
                <a:cubicBezTo>
                  <a:pt x="36093" y="2836"/>
                  <a:pt x="36060" y="2736"/>
                  <a:pt x="35993" y="2736"/>
                </a:cubicBezTo>
                <a:cubicBezTo>
                  <a:pt x="35926" y="2736"/>
                  <a:pt x="35926" y="2736"/>
                  <a:pt x="35926" y="2769"/>
                </a:cubicBezTo>
                <a:cubicBezTo>
                  <a:pt x="35993" y="2836"/>
                  <a:pt x="35993" y="2836"/>
                  <a:pt x="35893" y="2836"/>
                </a:cubicBezTo>
                <a:cubicBezTo>
                  <a:pt x="35860" y="2836"/>
                  <a:pt x="35860" y="2769"/>
                  <a:pt x="35860" y="2736"/>
                </a:cubicBezTo>
                <a:cubicBezTo>
                  <a:pt x="35860" y="2703"/>
                  <a:pt x="35893" y="2669"/>
                  <a:pt x="35893" y="2602"/>
                </a:cubicBezTo>
                <a:cubicBezTo>
                  <a:pt x="35893" y="2536"/>
                  <a:pt x="36026" y="2369"/>
                  <a:pt x="36060" y="2369"/>
                </a:cubicBezTo>
                <a:cubicBezTo>
                  <a:pt x="36093" y="2369"/>
                  <a:pt x="36093" y="2369"/>
                  <a:pt x="36093" y="2336"/>
                </a:cubicBezTo>
                <a:cubicBezTo>
                  <a:pt x="36093" y="2302"/>
                  <a:pt x="36093" y="2286"/>
                  <a:pt x="36085" y="2286"/>
                </a:cubicBezTo>
                <a:cubicBezTo>
                  <a:pt x="36077" y="2286"/>
                  <a:pt x="36060" y="2302"/>
                  <a:pt x="36026" y="2336"/>
                </a:cubicBezTo>
                <a:cubicBezTo>
                  <a:pt x="36004" y="2343"/>
                  <a:pt x="35983" y="2347"/>
                  <a:pt x="35964" y="2347"/>
                </a:cubicBezTo>
                <a:cubicBezTo>
                  <a:pt x="35898" y="2347"/>
                  <a:pt x="35852" y="2298"/>
                  <a:pt x="35826" y="2169"/>
                </a:cubicBezTo>
                <a:cubicBezTo>
                  <a:pt x="35826" y="2094"/>
                  <a:pt x="35826" y="2056"/>
                  <a:pt x="35869" y="2056"/>
                </a:cubicBezTo>
                <a:cubicBezTo>
                  <a:pt x="35883" y="2056"/>
                  <a:pt x="35901" y="2060"/>
                  <a:pt x="35926" y="2069"/>
                </a:cubicBezTo>
                <a:cubicBezTo>
                  <a:pt x="35993" y="2069"/>
                  <a:pt x="36026" y="2069"/>
                  <a:pt x="36026" y="2035"/>
                </a:cubicBezTo>
                <a:cubicBezTo>
                  <a:pt x="36026" y="2002"/>
                  <a:pt x="36026" y="2002"/>
                  <a:pt x="35993" y="2002"/>
                </a:cubicBezTo>
                <a:cubicBezTo>
                  <a:pt x="35926" y="2002"/>
                  <a:pt x="35926" y="2002"/>
                  <a:pt x="35993" y="1902"/>
                </a:cubicBezTo>
                <a:cubicBezTo>
                  <a:pt x="36026" y="1835"/>
                  <a:pt x="36026" y="1835"/>
                  <a:pt x="35993" y="1769"/>
                </a:cubicBezTo>
                <a:cubicBezTo>
                  <a:pt x="35960" y="1752"/>
                  <a:pt x="35943" y="1744"/>
                  <a:pt x="35931" y="1744"/>
                </a:cubicBezTo>
                <a:cubicBezTo>
                  <a:pt x="35918" y="1744"/>
                  <a:pt x="35910" y="1752"/>
                  <a:pt x="35893" y="1769"/>
                </a:cubicBezTo>
                <a:cubicBezTo>
                  <a:pt x="35893" y="1791"/>
                  <a:pt x="35889" y="1798"/>
                  <a:pt x="35883" y="1798"/>
                </a:cubicBezTo>
                <a:cubicBezTo>
                  <a:pt x="35871" y="1798"/>
                  <a:pt x="35849" y="1769"/>
                  <a:pt x="35826" y="1769"/>
                </a:cubicBezTo>
                <a:cubicBezTo>
                  <a:pt x="35760" y="1735"/>
                  <a:pt x="35760" y="1702"/>
                  <a:pt x="35760" y="1668"/>
                </a:cubicBezTo>
                <a:cubicBezTo>
                  <a:pt x="35821" y="1607"/>
                  <a:pt x="35826" y="1431"/>
                  <a:pt x="35774" y="1431"/>
                </a:cubicBezTo>
                <a:cubicBezTo>
                  <a:pt x="35769" y="1431"/>
                  <a:pt x="35765" y="1432"/>
                  <a:pt x="35760" y="1435"/>
                </a:cubicBezTo>
                <a:cubicBezTo>
                  <a:pt x="35760" y="1435"/>
                  <a:pt x="35726" y="1435"/>
                  <a:pt x="35693" y="1402"/>
                </a:cubicBezTo>
                <a:cubicBezTo>
                  <a:pt x="35660" y="1368"/>
                  <a:pt x="35660" y="1368"/>
                  <a:pt x="35693" y="1368"/>
                </a:cubicBezTo>
                <a:cubicBezTo>
                  <a:pt x="35726" y="1368"/>
                  <a:pt x="35726" y="1368"/>
                  <a:pt x="35760" y="1335"/>
                </a:cubicBezTo>
                <a:lnTo>
                  <a:pt x="35760" y="1268"/>
                </a:lnTo>
                <a:lnTo>
                  <a:pt x="35726" y="1268"/>
                </a:lnTo>
                <a:cubicBezTo>
                  <a:pt x="35726" y="1268"/>
                  <a:pt x="35726" y="1235"/>
                  <a:pt x="35760" y="1235"/>
                </a:cubicBezTo>
                <a:cubicBezTo>
                  <a:pt x="35826" y="1235"/>
                  <a:pt x="35760" y="1201"/>
                  <a:pt x="35726" y="1201"/>
                </a:cubicBezTo>
                <a:cubicBezTo>
                  <a:pt x="35693" y="1201"/>
                  <a:pt x="35660" y="1168"/>
                  <a:pt x="35693" y="1101"/>
                </a:cubicBezTo>
                <a:cubicBezTo>
                  <a:pt x="35693" y="1068"/>
                  <a:pt x="35693" y="1068"/>
                  <a:pt x="35626" y="1068"/>
                </a:cubicBezTo>
                <a:cubicBezTo>
                  <a:pt x="35593" y="1068"/>
                  <a:pt x="35593" y="1068"/>
                  <a:pt x="35593" y="1101"/>
                </a:cubicBezTo>
                <a:cubicBezTo>
                  <a:pt x="35593" y="1122"/>
                  <a:pt x="35593" y="1130"/>
                  <a:pt x="35592" y="1130"/>
                </a:cubicBezTo>
                <a:cubicBezTo>
                  <a:pt x="35590" y="1130"/>
                  <a:pt x="35583" y="1091"/>
                  <a:pt x="35559" y="1068"/>
                </a:cubicBezTo>
                <a:cubicBezTo>
                  <a:pt x="35526" y="1035"/>
                  <a:pt x="35526" y="1001"/>
                  <a:pt x="35459" y="1001"/>
                </a:cubicBezTo>
                <a:cubicBezTo>
                  <a:pt x="35459" y="1001"/>
                  <a:pt x="35426" y="1001"/>
                  <a:pt x="35426" y="935"/>
                </a:cubicBezTo>
                <a:cubicBezTo>
                  <a:pt x="35426" y="901"/>
                  <a:pt x="35426" y="901"/>
                  <a:pt x="35459" y="901"/>
                </a:cubicBezTo>
                <a:cubicBezTo>
                  <a:pt x="35526" y="901"/>
                  <a:pt x="35526" y="901"/>
                  <a:pt x="35526" y="835"/>
                </a:cubicBezTo>
                <a:cubicBezTo>
                  <a:pt x="35526" y="734"/>
                  <a:pt x="35526" y="701"/>
                  <a:pt x="35426" y="701"/>
                </a:cubicBezTo>
                <a:cubicBezTo>
                  <a:pt x="35393" y="701"/>
                  <a:pt x="35393" y="668"/>
                  <a:pt x="35359" y="668"/>
                </a:cubicBezTo>
                <a:cubicBezTo>
                  <a:pt x="35359" y="646"/>
                  <a:pt x="35352" y="638"/>
                  <a:pt x="35342" y="638"/>
                </a:cubicBezTo>
                <a:cubicBezTo>
                  <a:pt x="35322" y="638"/>
                  <a:pt x="35293" y="668"/>
                  <a:pt x="35293" y="668"/>
                </a:cubicBezTo>
                <a:cubicBezTo>
                  <a:pt x="35293" y="701"/>
                  <a:pt x="35259" y="701"/>
                  <a:pt x="35226" y="701"/>
                </a:cubicBezTo>
                <a:cubicBezTo>
                  <a:pt x="35193" y="701"/>
                  <a:pt x="35126" y="701"/>
                  <a:pt x="35193" y="668"/>
                </a:cubicBezTo>
                <a:cubicBezTo>
                  <a:pt x="35226" y="668"/>
                  <a:pt x="35226" y="601"/>
                  <a:pt x="35226" y="601"/>
                </a:cubicBezTo>
                <a:cubicBezTo>
                  <a:pt x="35226" y="601"/>
                  <a:pt x="35211" y="586"/>
                  <a:pt x="35201" y="586"/>
                </a:cubicBezTo>
                <a:cubicBezTo>
                  <a:pt x="35196" y="586"/>
                  <a:pt x="35193" y="590"/>
                  <a:pt x="35193" y="601"/>
                </a:cubicBezTo>
                <a:cubicBezTo>
                  <a:pt x="35126" y="601"/>
                  <a:pt x="35092" y="601"/>
                  <a:pt x="35092" y="568"/>
                </a:cubicBezTo>
                <a:lnTo>
                  <a:pt x="35092" y="601"/>
                </a:lnTo>
                <a:cubicBezTo>
                  <a:pt x="35092" y="668"/>
                  <a:pt x="35092" y="668"/>
                  <a:pt x="35059" y="668"/>
                </a:cubicBezTo>
                <a:lnTo>
                  <a:pt x="35059" y="601"/>
                </a:lnTo>
                <a:cubicBezTo>
                  <a:pt x="35059" y="568"/>
                  <a:pt x="35092" y="568"/>
                  <a:pt x="35092" y="568"/>
                </a:cubicBezTo>
                <a:cubicBezTo>
                  <a:pt x="35076" y="551"/>
                  <a:pt x="35067" y="543"/>
                  <a:pt x="35063" y="543"/>
                </a:cubicBezTo>
                <a:cubicBezTo>
                  <a:pt x="35059" y="543"/>
                  <a:pt x="35059" y="551"/>
                  <a:pt x="35059" y="568"/>
                </a:cubicBezTo>
                <a:cubicBezTo>
                  <a:pt x="35059" y="601"/>
                  <a:pt x="35026" y="601"/>
                  <a:pt x="35026" y="601"/>
                </a:cubicBezTo>
                <a:cubicBezTo>
                  <a:pt x="35026" y="601"/>
                  <a:pt x="34959" y="601"/>
                  <a:pt x="35026" y="568"/>
                </a:cubicBezTo>
                <a:lnTo>
                  <a:pt x="35026" y="534"/>
                </a:lnTo>
                <a:cubicBezTo>
                  <a:pt x="35026" y="534"/>
                  <a:pt x="34959" y="534"/>
                  <a:pt x="34959" y="568"/>
                </a:cubicBezTo>
                <a:cubicBezTo>
                  <a:pt x="34959" y="568"/>
                  <a:pt x="34906" y="568"/>
                  <a:pt x="34823" y="544"/>
                </a:cubicBezTo>
                <a:lnTo>
                  <a:pt x="34823" y="544"/>
                </a:lnTo>
                <a:cubicBezTo>
                  <a:pt x="34817" y="554"/>
                  <a:pt x="34802" y="568"/>
                  <a:pt x="34759" y="568"/>
                </a:cubicBezTo>
                <a:cubicBezTo>
                  <a:pt x="34759" y="584"/>
                  <a:pt x="34751" y="593"/>
                  <a:pt x="34742" y="593"/>
                </a:cubicBezTo>
                <a:cubicBezTo>
                  <a:pt x="34734" y="593"/>
                  <a:pt x="34726" y="584"/>
                  <a:pt x="34726" y="568"/>
                </a:cubicBezTo>
                <a:cubicBezTo>
                  <a:pt x="34726" y="546"/>
                  <a:pt x="34767" y="539"/>
                  <a:pt x="34797" y="536"/>
                </a:cubicBezTo>
                <a:lnTo>
                  <a:pt x="34797" y="536"/>
                </a:lnTo>
                <a:cubicBezTo>
                  <a:pt x="34795" y="535"/>
                  <a:pt x="34794" y="535"/>
                  <a:pt x="34792" y="534"/>
                </a:cubicBezTo>
                <a:cubicBezTo>
                  <a:pt x="34692" y="501"/>
                  <a:pt x="34625" y="501"/>
                  <a:pt x="34559" y="501"/>
                </a:cubicBezTo>
                <a:cubicBezTo>
                  <a:pt x="34537" y="501"/>
                  <a:pt x="34470" y="516"/>
                  <a:pt x="34418" y="516"/>
                </a:cubicBezTo>
                <a:cubicBezTo>
                  <a:pt x="34392" y="516"/>
                  <a:pt x="34370" y="512"/>
                  <a:pt x="34359" y="501"/>
                </a:cubicBezTo>
                <a:lnTo>
                  <a:pt x="34225" y="501"/>
                </a:lnTo>
                <a:cubicBezTo>
                  <a:pt x="34225" y="501"/>
                  <a:pt x="34192" y="501"/>
                  <a:pt x="34125" y="434"/>
                </a:cubicBezTo>
                <a:cubicBezTo>
                  <a:pt x="34101" y="422"/>
                  <a:pt x="34072" y="414"/>
                  <a:pt x="34048" y="414"/>
                </a:cubicBezTo>
                <a:cubicBezTo>
                  <a:pt x="34008" y="414"/>
                  <a:pt x="33983" y="438"/>
                  <a:pt x="34025" y="501"/>
                </a:cubicBezTo>
                <a:cubicBezTo>
                  <a:pt x="34025" y="518"/>
                  <a:pt x="34025" y="526"/>
                  <a:pt x="34017" y="526"/>
                </a:cubicBezTo>
                <a:cubicBezTo>
                  <a:pt x="34008" y="526"/>
                  <a:pt x="33992" y="518"/>
                  <a:pt x="33958" y="501"/>
                </a:cubicBezTo>
                <a:cubicBezTo>
                  <a:pt x="33942" y="468"/>
                  <a:pt x="33875" y="451"/>
                  <a:pt x="33812" y="451"/>
                </a:cubicBezTo>
                <a:cubicBezTo>
                  <a:pt x="33750" y="451"/>
                  <a:pt x="33691" y="468"/>
                  <a:pt x="33691" y="501"/>
                </a:cubicBezTo>
                <a:cubicBezTo>
                  <a:pt x="33691" y="512"/>
                  <a:pt x="33691" y="516"/>
                  <a:pt x="33689" y="516"/>
                </a:cubicBezTo>
                <a:cubicBezTo>
                  <a:pt x="33684" y="516"/>
                  <a:pt x="33669" y="501"/>
                  <a:pt x="33625" y="501"/>
                </a:cubicBezTo>
                <a:cubicBezTo>
                  <a:pt x="33591" y="434"/>
                  <a:pt x="33591" y="434"/>
                  <a:pt x="33558" y="434"/>
                </a:cubicBezTo>
                <a:lnTo>
                  <a:pt x="33558" y="501"/>
                </a:lnTo>
                <a:cubicBezTo>
                  <a:pt x="33567" y="510"/>
                  <a:pt x="33573" y="516"/>
                  <a:pt x="33577" y="521"/>
                </a:cubicBezTo>
                <a:lnTo>
                  <a:pt x="33577" y="521"/>
                </a:lnTo>
                <a:cubicBezTo>
                  <a:pt x="33578" y="521"/>
                  <a:pt x="33579" y="521"/>
                  <a:pt x="33580" y="521"/>
                </a:cubicBezTo>
                <a:cubicBezTo>
                  <a:pt x="33591" y="521"/>
                  <a:pt x="33591" y="544"/>
                  <a:pt x="33591" y="568"/>
                </a:cubicBezTo>
                <a:cubicBezTo>
                  <a:pt x="33578" y="581"/>
                  <a:pt x="33570" y="590"/>
                  <a:pt x="33565" y="590"/>
                </a:cubicBezTo>
                <a:cubicBezTo>
                  <a:pt x="33558" y="590"/>
                  <a:pt x="33558" y="573"/>
                  <a:pt x="33558" y="534"/>
                </a:cubicBezTo>
                <a:cubicBezTo>
                  <a:pt x="33525" y="534"/>
                  <a:pt x="33525" y="501"/>
                  <a:pt x="33458" y="501"/>
                </a:cubicBezTo>
                <a:cubicBezTo>
                  <a:pt x="33458" y="468"/>
                  <a:pt x="33450" y="451"/>
                  <a:pt x="33441" y="451"/>
                </a:cubicBezTo>
                <a:cubicBezTo>
                  <a:pt x="33433" y="451"/>
                  <a:pt x="33425" y="468"/>
                  <a:pt x="33425" y="501"/>
                </a:cubicBezTo>
                <a:cubicBezTo>
                  <a:pt x="33425" y="513"/>
                  <a:pt x="33420" y="521"/>
                  <a:pt x="33413" y="521"/>
                </a:cubicBezTo>
                <a:cubicBezTo>
                  <a:pt x="33400" y="521"/>
                  <a:pt x="33379" y="498"/>
                  <a:pt x="33358" y="434"/>
                </a:cubicBezTo>
                <a:cubicBezTo>
                  <a:pt x="33319" y="395"/>
                  <a:pt x="33303" y="379"/>
                  <a:pt x="33289" y="379"/>
                </a:cubicBezTo>
                <a:cubicBezTo>
                  <a:pt x="33280" y="379"/>
                  <a:pt x="33272" y="387"/>
                  <a:pt x="33258" y="401"/>
                </a:cubicBezTo>
                <a:cubicBezTo>
                  <a:pt x="33224" y="434"/>
                  <a:pt x="33191" y="434"/>
                  <a:pt x="33191" y="434"/>
                </a:cubicBezTo>
                <a:cubicBezTo>
                  <a:pt x="33209" y="471"/>
                  <a:pt x="33188" y="497"/>
                  <a:pt x="33164" y="497"/>
                </a:cubicBezTo>
                <a:cubicBezTo>
                  <a:pt x="33145" y="497"/>
                  <a:pt x="33124" y="479"/>
                  <a:pt x="33124" y="434"/>
                </a:cubicBezTo>
                <a:cubicBezTo>
                  <a:pt x="33113" y="411"/>
                  <a:pt x="33055" y="400"/>
                  <a:pt x="32982" y="400"/>
                </a:cubicBezTo>
                <a:cubicBezTo>
                  <a:pt x="32849" y="400"/>
                  <a:pt x="32667" y="436"/>
                  <a:pt x="32624" y="501"/>
                </a:cubicBezTo>
                <a:cubicBezTo>
                  <a:pt x="32607" y="518"/>
                  <a:pt x="32599" y="526"/>
                  <a:pt x="32595" y="526"/>
                </a:cubicBezTo>
                <a:cubicBezTo>
                  <a:pt x="32591" y="526"/>
                  <a:pt x="32591" y="518"/>
                  <a:pt x="32591" y="501"/>
                </a:cubicBezTo>
                <a:cubicBezTo>
                  <a:pt x="32591" y="434"/>
                  <a:pt x="32524" y="434"/>
                  <a:pt x="32457" y="434"/>
                </a:cubicBezTo>
                <a:cubicBezTo>
                  <a:pt x="32391" y="434"/>
                  <a:pt x="32357" y="434"/>
                  <a:pt x="32391" y="368"/>
                </a:cubicBezTo>
                <a:cubicBezTo>
                  <a:pt x="32391" y="351"/>
                  <a:pt x="32391" y="343"/>
                  <a:pt x="32386" y="343"/>
                </a:cubicBezTo>
                <a:cubicBezTo>
                  <a:pt x="32382" y="343"/>
                  <a:pt x="32374" y="351"/>
                  <a:pt x="32357" y="368"/>
                </a:cubicBezTo>
                <a:cubicBezTo>
                  <a:pt x="32286" y="415"/>
                  <a:pt x="32199" y="462"/>
                  <a:pt x="32154" y="462"/>
                </a:cubicBezTo>
                <a:cubicBezTo>
                  <a:pt x="32135" y="462"/>
                  <a:pt x="32124" y="454"/>
                  <a:pt x="32124" y="434"/>
                </a:cubicBezTo>
                <a:cubicBezTo>
                  <a:pt x="32124" y="401"/>
                  <a:pt x="32090" y="401"/>
                  <a:pt x="32024" y="401"/>
                </a:cubicBezTo>
                <a:cubicBezTo>
                  <a:pt x="31924" y="401"/>
                  <a:pt x="31890" y="401"/>
                  <a:pt x="31924" y="501"/>
                </a:cubicBezTo>
                <a:cubicBezTo>
                  <a:pt x="31924" y="518"/>
                  <a:pt x="31924" y="526"/>
                  <a:pt x="31919" y="526"/>
                </a:cubicBezTo>
                <a:cubicBezTo>
                  <a:pt x="31915" y="526"/>
                  <a:pt x="31907" y="518"/>
                  <a:pt x="31890" y="501"/>
                </a:cubicBezTo>
                <a:cubicBezTo>
                  <a:pt x="31866" y="452"/>
                  <a:pt x="31859" y="421"/>
                  <a:pt x="31831" y="421"/>
                </a:cubicBezTo>
                <a:cubicBezTo>
                  <a:pt x="31821" y="421"/>
                  <a:pt x="31808" y="425"/>
                  <a:pt x="31790" y="434"/>
                </a:cubicBezTo>
                <a:cubicBezTo>
                  <a:pt x="31773" y="468"/>
                  <a:pt x="31757" y="484"/>
                  <a:pt x="31744" y="484"/>
                </a:cubicBezTo>
                <a:cubicBezTo>
                  <a:pt x="31732" y="484"/>
                  <a:pt x="31723" y="468"/>
                  <a:pt x="31723" y="434"/>
                </a:cubicBezTo>
                <a:lnTo>
                  <a:pt x="31723" y="401"/>
                </a:lnTo>
                <a:cubicBezTo>
                  <a:pt x="31723" y="401"/>
                  <a:pt x="31757" y="401"/>
                  <a:pt x="31723" y="368"/>
                </a:cubicBezTo>
                <a:cubicBezTo>
                  <a:pt x="31723" y="351"/>
                  <a:pt x="31715" y="343"/>
                  <a:pt x="31698" y="343"/>
                </a:cubicBezTo>
                <a:cubicBezTo>
                  <a:pt x="31682" y="343"/>
                  <a:pt x="31657" y="351"/>
                  <a:pt x="31623" y="368"/>
                </a:cubicBezTo>
                <a:cubicBezTo>
                  <a:pt x="31607" y="384"/>
                  <a:pt x="31565" y="393"/>
                  <a:pt x="31527" y="393"/>
                </a:cubicBezTo>
                <a:cubicBezTo>
                  <a:pt x="31490" y="393"/>
                  <a:pt x="31457" y="384"/>
                  <a:pt x="31457" y="368"/>
                </a:cubicBezTo>
                <a:cubicBezTo>
                  <a:pt x="31457" y="354"/>
                  <a:pt x="31445" y="346"/>
                  <a:pt x="31429" y="346"/>
                </a:cubicBezTo>
                <a:cubicBezTo>
                  <a:pt x="31407" y="346"/>
                  <a:pt x="31376" y="362"/>
                  <a:pt x="31356" y="401"/>
                </a:cubicBezTo>
                <a:cubicBezTo>
                  <a:pt x="31323" y="418"/>
                  <a:pt x="31306" y="426"/>
                  <a:pt x="31298" y="426"/>
                </a:cubicBezTo>
                <a:cubicBezTo>
                  <a:pt x="31290" y="426"/>
                  <a:pt x="31290" y="418"/>
                  <a:pt x="31290" y="401"/>
                </a:cubicBezTo>
                <a:cubicBezTo>
                  <a:pt x="31323" y="368"/>
                  <a:pt x="31315" y="351"/>
                  <a:pt x="31290" y="351"/>
                </a:cubicBezTo>
                <a:cubicBezTo>
                  <a:pt x="31265" y="351"/>
                  <a:pt x="31223" y="368"/>
                  <a:pt x="31190" y="401"/>
                </a:cubicBezTo>
                <a:cubicBezTo>
                  <a:pt x="31144" y="424"/>
                  <a:pt x="31114" y="463"/>
                  <a:pt x="31088" y="463"/>
                </a:cubicBezTo>
                <a:cubicBezTo>
                  <a:pt x="31077" y="463"/>
                  <a:pt x="31067" y="455"/>
                  <a:pt x="31056" y="434"/>
                </a:cubicBezTo>
                <a:cubicBezTo>
                  <a:pt x="31034" y="434"/>
                  <a:pt x="30997" y="419"/>
                  <a:pt x="30975" y="419"/>
                </a:cubicBezTo>
                <a:cubicBezTo>
                  <a:pt x="30964" y="419"/>
                  <a:pt x="30956" y="423"/>
                  <a:pt x="30956" y="434"/>
                </a:cubicBezTo>
                <a:cubicBezTo>
                  <a:pt x="30956" y="434"/>
                  <a:pt x="30923" y="434"/>
                  <a:pt x="30889" y="401"/>
                </a:cubicBezTo>
                <a:lnTo>
                  <a:pt x="30856" y="368"/>
                </a:lnTo>
                <a:cubicBezTo>
                  <a:pt x="30856" y="401"/>
                  <a:pt x="30789" y="401"/>
                  <a:pt x="30756" y="401"/>
                </a:cubicBezTo>
                <a:lnTo>
                  <a:pt x="30623" y="401"/>
                </a:lnTo>
                <a:lnTo>
                  <a:pt x="30623" y="368"/>
                </a:lnTo>
                <a:cubicBezTo>
                  <a:pt x="30623" y="334"/>
                  <a:pt x="30623" y="334"/>
                  <a:pt x="30556" y="334"/>
                </a:cubicBezTo>
                <a:cubicBezTo>
                  <a:pt x="30523" y="334"/>
                  <a:pt x="30456" y="368"/>
                  <a:pt x="30456" y="368"/>
                </a:cubicBezTo>
                <a:cubicBezTo>
                  <a:pt x="30456" y="379"/>
                  <a:pt x="30456" y="382"/>
                  <a:pt x="30455" y="382"/>
                </a:cubicBezTo>
                <a:cubicBezTo>
                  <a:pt x="30452" y="382"/>
                  <a:pt x="30445" y="368"/>
                  <a:pt x="30422" y="368"/>
                </a:cubicBezTo>
                <a:cubicBezTo>
                  <a:pt x="30422" y="351"/>
                  <a:pt x="30414" y="343"/>
                  <a:pt x="30406" y="343"/>
                </a:cubicBezTo>
                <a:cubicBezTo>
                  <a:pt x="30397" y="343"/>
                  <a:pt x="30389" y="351"/>
                  <a:pt x="30389" y="368"/>
                </a:cubicBezTo>
                <a:cubicBezTo>
                  <a:pt x="30389" y="401"/>
                  <a:pt x="30356" y="401"/>
                  <a:pt x="30356" y="401"/>
                </a:cubicBezTo>
                <a:cubicBezTo>
                  <a:pt x="30289" y="401"/>
                  <a:pt x="30289" y="401"/>
                  <a:pt x="30289" y="434"/>
                </a:cubicBezTo>
                <a:cubicBezTo>
                  <a:pt x="30317" y="476"/>
                  <a:pt x="30316" y="495"/>
                  <a:pt x="30302" y="495"/>
                </a:cubicBezTo>
                <a:cubicBezTo>
                  <a:pt x="30284" y="495"/>
                  <a:pt x="30242" y="459"/>
                  <a:pt x="30222" y="401"/>
                </a:cubicBezTo>
                <a:cubicBezTo>
                  <a:pt x="30206" y="368"/>
                  <a:pt x="30164" y="351"/>
                  <a:pt x="30131" y="351"/>
                </a:cubicBezTo>
                <a:cubicBezTo>
                  <a:pt x="30097" y="351"/>
                  <a:pt x="30072" y="368"/>
                  <a:pt x="30089" y="401"/>
                </a:cubicBezTo>
                <a:lnTo>
                  <a:pt x="30056" y="401"/>
                </a:lnTo>
                <a:cubicBezTo>
                  <a:pt x="30039" y="384"/>
                  <a:pt x="30014" y="376"/>
                  <a:pt x="29993" y="376"/>
                </a:cubicBezTo>
                <a:cubicBezTo>
                  <a:pt x="29972" y="376"/>
                  <a:pt x="29955" y="384"/>
                  <a:pt x="29955" y="401"/>
                </a:cubicBezTo>
                <a:cubicBezTo>
                  <a:pt x="29955" y="434"/>
                  <a:pt x="29922" y="434"/>
                  <a:pt x="29889" y="434"/>
                </a:cubicBezTo>
                <a:cubicBezTo>
                  <a:pt x="29855" y="434"/>
                  <a:pt x="29789" y="434"/>
                  <a:pt x="29855" y="401"/>
                </a:cubicBezTo>
                <a:cubicBezTo>
                  <a:pt x="29889" y="368"/>
                  <a:pt x="29889" y="368"/>
                  <a:pt x="29855" y="368"/>
                </a:cubicBezTo>
                <a:cubicBezTo>
                  <a:pt x="29822" y="384"/>
                  <a:pt x="29739" y="393"/>
                  <a:pt x="29668" y="393"/>
                </a:cubicBezTo>
                <a:cubicBezTo>
                  <a:pt x="29597" y="393"/>
                  <a:pt x="29539" y="384"/>
                  <a:pt x="29555" y="368"/>
                </a:cubicBezTo>
                <a:cubicBezTo>
                  <a:pt x="29555" y="368"/>
                  <a:pt x="29522" y="334"/>
                  <a:pt x="29422" y="334"/>
                </a:cubicBezTo>
                <a:lnTo>
                  <a:pt x="29255" y="334"/>
                </a:lnTo>
                <a:cubicBezTo>
                  <a:pt x="29122" y="334"/>
                  <a:pt x="29088" y="368"/>
                  <a:pt x="29122" y="434"/>
                </a:cubicBezTo>
                <a:lnTo>
                  <a:pt x="29122" y="501"/>
                </a:lnTo>
                <a:cubicBezTo>
                  <a:pt x="29100" y="438"/>
                  <a:pt x="29066" y="414"/>
                  <a:pt x="29043" y="414"/>
                </a:cubicBezTo>
                <a:cubicBezTo>
                  <a:pt x="29030" y="414"/>
                  <a:pt x="29021" y="422"/>
                  <a:pt x="29021" y="434"/>
                </a:cubicBezTo>
                <a:cubicBezTo>
                  <a:pt x="29021" y="398"/>
                  <a:pt x="28991" y="371"/>
                  <a:pt x="28959" y="371"/>
                </a:cubicBezTo>
                <a:cubicBezTo>
                  <a:pt x="28932" y="371"/>
                  <a:pt x="28903" y="389"/>
                  <a:pt x="28888" y="434"/>
                </a:cubicBezTo>
                <a:cubicBezTo>
                  <a:pt x="28867" y="498"/>
                  <a:pt x="28859" y="521"/>
                  <a:pt x="28839" y="521"/>
                </a:cubicBezTo>
                <a:cubicBezTo>
                  <a:pt x="28828" y="521"/>
                  <a:pt x="28812" y="513"/>
                  <a:pt x="28788" y="501"/>
                </a:cubicBezTo>
                <a:cubicBezTo>
                  <a:pt x="28755" y="434"/>
                  <a:pt x="28755" y="401"/>
                  <a:pt x="28788" y="368"/>
                </a:cubicBezTo>
                <a:lnTo>
                  <a:pt x="28788" y="334"/>
                </a:lnTo>
                <a:cubicBezTo>
                  <a:pt x="28788" y="334"/>
                  <a:pt x="28688" y="368"/>
                  <a:pt x="28554" y="368"/>
                </a:cubicBezTo>
                <a:cubicBezTo>
                  <a:pt x="28421" y="368"/>
                  <a:pt x="28354" y="401"/>
                  <a:pt x="28354" y="401"/>
                </a:cubicBezTo>
                <a:cubicBezTo>
                  <a:pt x="28354" y="401"/>
                  <a:pt x="28288" y="401"/>
                  <a:pt x="28288" y="368"/>
                </a:cubicBezTo>
                <a:cubicBezTo>
                  <a:pt x="28271" y="351"/>
                  <a:pt x="28263" y="343"/>
                  <a:pt x="28254" y="343"/>
                </a:cubicBezTo>
                <a:cubicBezTo>
                  <a:pt x="28246" y="343"/>
                  <a:pt x="28238" y="351"/>
                  <a:pt x="28221" y="368"/>
                </a:cubicBezTo>
                <a:cubicBezTo>
                  <a:pt x="28207" y="381"/>
                  <a:pt x="28199" y="389"/>
                  <a:pt x="28194" y="389"/>
                </a:cubicBezTo>
                <a:cubicBezTo>
                  <a:pt x="28188" y="389"/>
                  <a:pt x="28188" y="373"/>
                  <a:pt x="28188" y="334"/>
                </a:cubicBezTo>
                <a:lnTo>
                  <a:pt x="28188" y="267"/>
                </a:lnTo>
                <a:cubicBezTo>
                  <a:pt x="28188" y="316"/>
                  <a:pt x="28152" y="347"/>
                  <a:pt x="28093" y="347"/>
                </a:cubicBezTo>
                <a:cubicBezTo>
                  <a:pt x="28072" y="347"/>
                  <a:pt x="28048" y="343"/>
                  <a:pt x="28021" y="334"/>
                </a:cubicBezTo>
                <a:lnTo>
                  <a:pt x="27854" y="334"/>
                </a:lnTo>
                <a:cubicBezTo>
                  <a:pt x="27854" y="334"/>
                  <a:pt x="27787" y="368"/>
                  <a:pt x="27754" y="368"/>
                </a:cubicBezTo>
                <a:lnTo>
                  <a:pt x="27687" y="368"/>
                </a:lnTo>
                <a:cubicBezTo>
                  <a:pt x="27687" y="351"/>
                  <a:pt x="27687" y="343"/>
                  <a:pt x="27679" y="343"/>
                </a:cubicBezTo>
                <a:cubicBezTo>
                  <a:pt x="27671" y="343"/>
                  <a:pt x="27654" y="351"/>
                  <a:pt x="27620" y="368"/>
                </a:cubicBezTo>
                <a:lnTo>
                  <a:pt x="27587" y="368"/>
                </a:lnTo>
                <a:cubicBezTo>
                  <a:pt x="27587" y="351"/>
                  <a:pt x="27579" y="343"/>
                  <a:pt x="27570" y="343"/>
                </a:cubicBezTo>
                <a:cubicBezTo>
                  <a:pt x="27562" y="343"/>
                  <a:pt x="27554" y="351"/>
                  <a:pt x="27554" y="368"/>
                </a:cubicBezTo>
                <a:cubicBezTo>
                  <a:pt x="27512" y="381"/>
                  <a:pt x="27477" y="389"/>
                  <a:pt x="27449" y="389"/>
                </a:cubicBezTo>
                <a:cubicBezTo>
                  <a:pt x="27410" y="389"/>
                  <a:pt x="27387" y="373"/>
                  <a:pt x="27387" y="334"/>
                </a:cubicBezTo>
                <a:cubicBezTo>
                  <a:pt x="27387" y="301"/>
                  <a:pt x="27387" y="284"/>
                  <a:pt x="27383" y="284"/>
                </a:cubicBezTo>
                <a:cubicBezTo>
                  <a:pt x="27379" y="284"/>
                  <a:pt x="27370" y="301"/>
                  <a:pt x="27354" y="334"/>
                </a:cubicBezTo>
                <a:cubicBezTo>
                  <a:pt x="27320" y="368"/>
                  <a:pt x="27287" y="384"/>
                  <a:pt x="27266" y="384"/>
                </a:cubicBezTo>
                <a:cubicBezTo>
                  <a:pt x="27245" y="384"/>
                  <a:pt x="27237" y="368"/>
                  <a:pt x="27254" y="334"/>
                </a:cubicBezTo>
                <a:cubicBezTo>
                  <a:pt x="27254" y="301"/>
                  <a:pt x="27254" y="284"/>
                  <a:pt x="27249" y="284"/>
                </a:cubicBezTo>
                <a:cubicBezTo>
                  <a:pt x="27245" y="284"/>
                  <a:pt x="27237" y="301"/>
                  <a:pt x="27220" y="334"/>
                </a:cubicBezTo>
                <a:cubicBezTo>
                  <a:pt x="27204" y="368"/>
                  <a:pt x="27179" y="384"/>
                  <a:pt x="27158" y="384"/>
                </a:cubicBezTo>
                <a:cubicBezTo>
                  <a:pt x="27137" y="384"/>
                  <a:pt x="27120" y="368"/>
                  <a:pt x="27120" y="334"/>
                </a:cubicBezTo>
                <a:lnTo>
                  <a:pt x="27120" y="234"/>
                </a:lnTo>
                <a:cubicBezTo>
                  <a:pt x="27120" y="223"/>
                  <a:pt x="27120" y="219"/>
                  <a:pt x="27119" y="219"/>
                </a:cubicBezTo>
                <a:cubicBezTo>
                  <a:pt x="27116" y="219"/>
                  <a:pt x="27109" y="234"/>
                  <a:pt x="27087" y="234"/>
                </a:cubicBezTo>
                <a:cubicBezTo>
                  <a:pt x="27053" y="267"/>
                  <a:pt x="27020" y="267"/>
                  <a:pt x="26953" y="267"/>
                </a:cubicBezTo>
                <a:cubicBezTo>
                  <a:pt x="26920" y="267"/>
                  <a:pt x="26853" y="334"/>
                  <a:pt x="26787" y="368"/>
                </a:cubicBezTo>
                <a:cubicBezTo>
                  <a:pt x="26770" y="384"/>
                  <a:pt x="26753" y="393"/>
                  <a:pt x="26741" y="393"/>
                </a:cubicBezTo>
                <a:cubicBezTo>
                  <a:pt x="26728" y="393"/>
                  <a:pt x="26720" y="384"/>
                  <a:pt x="26720" y="368"/>
                </a:cubicBezTo>
                <a:cubicBezTo>
                  <a:pt x="26720" y="328"/>
                  <a:pt x="26699" y="315"/>
                  <a:pt x="26672" y="315"/>
                </a:cubicBezTo>
                <a:cubicBezTo>
                  <a:pt x="26631" y="315"/>
                  <a:pt x="26573" y="347"/>
                  <a:pt x="26553" y="368"/>
                </a:cubicBezTo>
                <a:cubicBezTo>
                  <a:pt x="26539" y="395"/>
                  <a:pt x="26531" y="411"/>
                  <a:pt x="26518" y="416"/>
                </a:cubicBezTo>
                <a:lnTo>
                  <a:pt x="26518" y="416"/>
                </a:lnTo>
                <a:cubicBezTo>
                  <a:pt x="26515" y="401"/>
                  <a:pt x="26507" y="401"/>
                  <a:pt x="26486" y="401"/>
                </a:cubicBezTo>
                <a:cubicBezTo>
                  <a:pt x="26474" y="401"/>
                  <a:pt x="26464" y="401"/>
                  <a:pt x="26455" y="401"/>
                </a:cubicBezTo>
                <a:lnTo>
                  <a:pt x="26455" y="401"/>
                </a:lnTo>
                <a:cubicBezTo>
                  <a:pt x="26479" y="412"/>
                  <a:pt x="26495" y="418"/>
                  <a:pt x="26507" y="418"/>
                </a:cubicBezTo>
                <a:cubicBezTo>
                  <a:pt x="26511" y="418"/>
                  <a:pt x="26515" y="417"/>
                  <a:pt x="26518" y="416"/>
                </a:cubicBezTo>
                <a:lnTo>
                  <a:pt x="26518" y="416"/>
                </a:lnTo>
                <a:cubicBezTo>
                  <a:pt x="26520" y="425"/>
                  <a:pt x="26520" y="441"/>
                  <a:pt x="26520" y="468"/>
                </a:cubicBezTo>
                <a:cubicBezTo>
                  <a:pt x="26500" y="507"/>
                  <a:pt x="26469" y="523"/>
                  <a:pt x="26447" y="523"/>
                </a:cubicBezTo>
                <a:cubicBezTo>
                  <a:pt x="26431" y="523"/>
                  <a:pt x="26420" y="515"/>
                  <a:pt x="26420" y="501"/>
                </a:cubicBezTo>
                <a:cubicBezTo>
                  <a:pt x="26486" y="501"/>
                  <a:pt x="26486" y="468"/>
                  <a:pt x="26420" y="468"/>
                </a:cubicBezTo>
                <a:cubicBezTo>
                  <a:pt x="26390" y="409"/>
                  <a:pt x="26387" y="402"/>
                  <a:pt x="26455" y="401"/>
                </a:cubicBezTo>
                <a:lnTo>
                  <a:pt x="26455" y="401"/>
                </a:lnTo>
                <a:cubicBezTo>
                  <a:pt x="26437" y="393"/>
                  <a:pt x="26415" y="382"/>
                  <a:pt x="26386" y="368"/>
                </a:cubicBezTo>
                <a:cubicBezTo>
                  <a:pt x="26320" y="318"/>
                  <a:pt x="26245" y="292"/>
                  <a:pt x="26190" y="292"/>
                </a:cubicBezTo>
                <a:cubicBezTo>
                  <a:pt x="26136" y="292"/>
                  <a:pt x="26103" y="318"/>
                  <a:pt x="26119" y="368"/>
                </a:cubicBezTo>
                <a:cubicBezTo>
                  <a:pt x="26119" y="401"/>
                  <a:pt x="26119" y="401"/>
                  <a:pt x="26053" y="401"/>
                </a:cubicBezTo>
                <a:cubicBezTo>
                  <a:pt x="26019" y="401"/>
                  <a:pt x="25919" y="401"/>
                  <a:pt x="25919" y="434"/>
                </a:cubicBezTo>
                <a:lnTo>
                  <a:pt x="25886" y="434"/>
                </a:lnTo>
                <a:cubicBezTo>
                  <a:pt x="25886" y="418"/>
                  <a:pt x="25878" y="409"/>
                  <a:pt x="25869" y="409"/>
                </a:cubicBezTo>
                <a:cubicBezTo>
                  <a:pt x="25861" y="409"/>
                  <a:pt x="25853" y="418"/>
                  <a:pt x="25853" y="434"/>
                </a:cubicBezTo>
                <a:cubicBezTo>
                  <a:pt x="25786" y="434"/>
                  <a:pt x="25853" y="434"/>
                  <a:pt x="25853" y="401"/>
                </a:cubicBezTo>
                <a:cubicBezTo>
                  <a:pt x="25886" y="368"/>
                  <a:pt x="25886" y="334"/>
                  <a:pt x="25786" y="334"/>
                </a:cubicBezTo>
                <a:cubicBezTo>
                  <a:pt x="25719" y="334"/>
                  <a:pt x="25719" y="334"/>
                  <a:pt x="25752" y="368"/>
                </a:cubicBezTo>
                <a:cubicBezTo>
                  <a:pt x="25786" y="401"/>
                  <a:pt x="25786" y="401"/>
                  <a:pt x="25719" y="434"/>
                </a:cubicBezTo>
                <a:lnTo>
                  <a:pt x="25552" y="434"/>
                </a:lnTo>
                <a:lnTo>
                  <a:pt x="25552" y="501"/>
                </a:lnTo>
                <a:lnTo>
                  <a:pt x="25519" y="434"/>
                </a:lnTo>
                <a:cubicBezTo>
                  <a:pt x="25519" y="401"/>
                  <a:pt x="25452" y="368"/>
                  <a:pt x="25386" y="368"/>
                </a:cubicBezTo>
                <a:cubicBezTo>
                  <a:pt x="25336" y="351"/>
                  <a:pt x="25302" y="343"/>
                  <a:pt x="25281" y="343"/>
                </a:cubicBezTo>
                <a:cubicBezTo>
                  <a:pt x="25260" y="343"/>
                  <a:pt x="25252" y="351"/>
                  <a:pt x="25252" y="368"/>
                </a:cubicBezTo>
                <a:lnTo>
                  <a:pt x="25219" y="368"/>
                </a:lnTo>
                <a:cubicBezTo>
                  <a:pt x="25219" y="393"/>
                  <a:pt x="25200" y="399"/>
                  <a:pt x="25176" y="429"/>
                </a:cubicBezTo>
                <a:lnTo>
                  <a:pt x="25176" y="429"/>
                </a:lnTo>
                <a:cubicBezTo>
                  <a:pt x="25119" y="401"/>
                  <a:pt x="25122" y="399"/>
                  <a:pt x="25185" y="368"/>
                </a:cubicBezTo>
                <a:cubicBezTo>
                  <a:pt x="25219" y="334"/>
                  <a:pt x="25219" y="334"/>
                  <a:pt x="25119" y="334"/>
                </a:cubicBezTo>
                <a:cubicBezTo>
                  <a:pt x="25085" y="334"/>
                  <a:pt x="25052" y="334"/>
                  <a:pt x="25052" y="267"/>
                </a:cubicBezTo>
                <a:cubicBezTo>
                  <a:pt x="25052" y="251"/>
                  <a:pt x="25044" y="242"/>
                  <a:pt x="25035" y="242"/>
                </a:cubicBezTo>
                <a:cubicBezTo>
                  <a:pt x="25027" y="242"/>
                  <a:pt x="25019" y="251"/>
                  <a:pt x="25019" y="267"/>
                </a:cubicBezTo>
                <a:cubicBezTo>
                  <a:pt x="24969" y="301"/>
                  <a:pt x="24860" y="318"/>
                  <a:pt x="24760" y="318"/>
                </a:cubicBezTo>
                <a:cubicBezTo>
                  <a:pt x="24660" y="318"/>
                  <a:pt x="24568" y="301"/>
                  <a:pt x="24552" y="267"/>
                </a:cubicBezTo>
                <a:cubicBezTo>
                  <a:pt x="24518" y="267"/>
                  <a:pt x="24452" y="267"/>
                  <a:pt x="24418" y="334"/>
                </a:cubicBezTo>
                <a:cubicBezTo>
                  <a:pt x="24402" y="368"/>
                  <a:pt x="24368" y="384"/>
                  <a:pt x="24347" y="384"/>
                </a:cubicBezTo>
                <a:cubicBezTo>
                  <a:pt x="24326" y="384"/>
                  <a:pt x="24318" y="368"/>
                  <a:pt x="24351" y="334"/>
                </a:cubicBezTo>
                <a:cubicBezTo>
                  <a:pt x="24351" y="301"/>
                  <a:pt x="24351" y="284"/>
                  <a:pt x="24343" y="284"/>
                </a:cubicBezTo>
                <a:cubicBezTo>
                  <a:pt x="24335" y="284"/>
                  <a:pt x="24318" y="301"/>
                  <a:pt x="24285" y="334"/>
                </a:cubicBezTo>
                <a:lnTo>
                  <a:pt x="24251" y="368"/>
                </a:lnTo>
                <a:lnTo>
                  <a:pt x="24218" y="368"/>
                </a:lnTo>
                <a:cubicBezTo>
                  <a:pt x="24205" y="393"/>
                  <a:pt x="24183" y="404"/>
                  <a:pt x="24158" y="404"/>
                </a:cubicBezTo>
                <a:cubicBezTo>
                  <a:pt x="24118" y="404"/>
                  <a:pt x="24072" y="375"/>
                  <a:pt x="24051" y="334"/>
                </a:cubicBezTo>
                <a:cubicBezTo>
                  <a:pt x="24035" y="284"/>
                  <a:pt x="24026" y="259"/>
                  <a:pt x="24022" y="259"/>
                </a:cubicBezTo>
                <a:cubicBezTo>
                  <a:pt x="24018" y="259"/>
                  <a:pt x="24018" y="284"/>
                  <a:pt x="24018" y="334"/>
                </a:cubicBezTo>
                <a:cubicBezTo>
                  <a:pt x="24018" y="358"/>
                  <a:pt x="24018" y="381"/>
                  <a:pt x="23994" y="381"/>
                </a:cubicBezTo>
                <a:cubicBezTo>
                  <a:pt x="23985" y="381"/>
                  <a:pt x="23971" y="377"/>
                  <a:pt x="23951" y="368"/>
                </a:cubicBezTo>
                <a:cubicBezTo>
                  <a:pt x="23918" y="368"/>
                  <a:pt x="23918" y="334"/>
                  <a:pt x="23918" y="334"/>
                </a:cubicBezTo>
                <a:cubicBezTo>
                  <a:pt x="23918" y="267"/>
                  <a:pt x="23918" y="267"/>
                  <a:pt x="23884" y="267"/>
                </a:cubicBezTo>
                <a:cubicBezTo>
                  <a:pt x="23851" y="267"/>
                  <a:pt x="23851" y="267"/>
                  <a:pt x="23851" y="334"/>
                </a:cubicBezTo>
                <a:cubicBezTo>
                  <a:pt x="23851" y="334"/>
                  <a:pt x="23851" y="368"/>
                  <a:pt x="23884" y="368"/>
                </a:cubicBezTo>
                <a:cubicBezTo>
                  <a:pt x="23918" y="368"/>
                  <a:pt x="23918" y="368"/>
                  <a:pt x="23884" y="401"/>
                </a:cubicBezTo>
                <a:cubicBezTo>
                  <a:pt x="23872" y="413"/>
                  <a:pt x="23856" y="421"/>
                  <a:pt x="23839" y="421"/>
                </a:cubicBezTo>
                <a:cubicBezTo>
                  <a:pt x="23811" y="421"/>
                  <a:pt x="23784" y="398"/>
                  <a:pt x="23784" y="334"/>
                </a:cubicBezTo>
                <a:cubicBezTo>
                  <a:pt x="23784" y="267"/>
                  <a:pt x="23751" y="234"/>
                  <a:pt x="23751" y="234"/>
                </a:cubicBezTo>
                <a:cubicBezTo>
                  <a:pt x="23718" y="234"/>
                  <a:pt x="23718" y="234"/>
                  <a:pt x="23751" y="334"/>
                </a:cubicBezTo>
                <a:cubicBezTo>
                  <a:pt x="23768" y="384"/>
                  <a:pt x="23768" y="409"/>
                  <a:pt x="23747" y="409"/>
                </a:cubicBezTo>
                <a:cubicBezTo>
                  <a:pt x="23726" y="409"/>
                  <a:pt x="23684" y="384"/>
                  <a:pt x="23618" y="334"/>
                </a:cubicBezTo>
                <a:cubicBezTo>
                  <a:pt x="23564" y="281"/>
                  <a:pt x="23520" y="246"/>
                  <a:pt x="23506" y="246"/>
                </a:cubicBezTo>
                <a:cubicBezTo>
                  <a:pt x="23494" y="246"/>
                  <a:pt x="23504" y="272"/>
                  <a:pt x="23551" y="334"/>
                </a:cubicBezTo>
                <a:cubicBezTo>
                  <a:pt x="23584" y="401"/>
                  <a:pt x="23584" y="401"/>
                  <a:pt x="23551" y="401"/>
                </a:cubicBezTo>
                <a:cubicBezTo>
                  <a:pt x="23518" y="401"/>
                  <a:pt x="23451" y="401"/>
                  <a:pt x="23451" y="368"/>
                </a:cubicBezTo>
                <a:cubicBezTo>
                  <a:pt x="23451" y="351"/>
                  <a:pt x="23451" y="343"/>
                  <a:pt x="23447" y="343"/>
                </a:cubicBezTo>
                <a:cubicBezTo>
                  <a:pt x="23443" y="343"/>
                  <a:pt x="23434" y="351"/>
                  <a:pt x="23417" y="368"/>
                </a:cubicBezTo>
                <a:cubicBezTo>
                  <a:pt x="23401" y="384"/>
                  <a:pt x="23392" y="393"/>
                  <a:pt x="23384" y="393"/>
                </a:cubicBezTo>
                <a:cubicBezTo>
                  <a:pt x="23376" y="393"/>
                  <a:pt x="23367" y="384"/>
                  <a:pt x="23351" y="368"/>
                </a:cubicBezTo>
                <a:cubicBezTo>
                  <a:pt x="23351" y="434"/>
                  <a:pt x="23351" y="501"/>
                  <a:pt x="23284" y="501"/>
                </a:cubicBezTo>
                <a:cubicBezTo>
                  <a:pt x="23284" y="501"/>
                  <a:pt x="23251" y="501"/>
                  <a:pt x="23284" y="434"/>
                </a:cubicBezTo>
                <a:cubicBezTo>
                  <a:pt x="23284" y="418"/>
                  <a:pt x="23284" y="409"/>
                  <a:pt x="23280" y="409"/>
                </a:cubicBezTo>
                <a:cubicBezTo>
                  <a:pt x="23276" y="409"/>
                  <a:pt x="23267" y="418"/>
                  <a:pt x="23251" y="434"/>
                </a:cubicBezTo>
                <a:cubicBezTo>
                  <a:pt x="23184" y="434"/>
                  <a:pt x="23184" y="434"/>
                  <a:pt x="23117" y="401"/>
                </a:cubicBezTo>
                <a:cubicBezTo>
                  <a:pt x="23084" y="334"/>
                  <a:pt x="23051" y="334"/>
                  <a:pt x="22950" y="334"/>
                </a:cubicBezTo>
                <a:cubicBezTo>
                  <a:pt x="22884" y="334"/>
                  <a:pt x="22850" y="334"/>
                  <a:pt x="22850" y="368"/>
                </a:cubicBezTo>
                <a:cubicBezTo>
                  <a:pt x="22850" y="368"/>
                  <a:pt x="22865" y="382"/>
                  <a:pt x="22895" y="382"/>
                </a:cubicBezTo>
                <a:cubicBezTo>
                  <a:pt x="22910" y="382"/>
                  <a:pt x="22928" y="379"/>
                  <a:pt x="22950" y="368"/>
                </a:cubicBezTo>
                <a:lnTo>
                  <a:pt x="23051" y="368"/>
                </a:lnTo>
                <a:cubicBezTo>
                  <a:pt x="23051" y="384"/>
                  <a:pt x="22925" y="393"/>
                  <a:pt x="22796" y="393"/>
                </a:cubicBezTo>
                <a:cubicBezTo>
                  <a:pt x="22667" y="393"/>
                  <a:pt x="22534" y="384"/>
                  <a:pt x="22517" y="368"/>
                </a:cubicBezTo>
                <a:lnTo>
                  <a:pt x="22584" y="368"/>
                </a:lnTo>
                <a:cubicBezTo>
                  <a:pt x="22567" y="351"/>
                  <a:pt x="22492" y="343"/>
                  <a:pt x="22421" y="343"/>
                </a:cubicBezTo>
                <a:cubicBezTo>
                  <a:pt x="22350" y="343"/>
                  <a:pt x="22283" y="351"/>
                  <a:pt x="22283" y="368"/>
                </a:cubicBezTo>
                <a:cubicBezTo>
                  <a:pt x="22283" y="384"/>
                  <a:pt x="22275" y="393"/>
                  <a:pt x="22262" y="393"/>
                </a:cubicBezTo>
                <a:cubicBezTo>
                  <a:pt x="22250" y="393"/>
                  <a:pt x="22233" y="384"/>
                  <a:pt x="22217" y="368"/>
                </a:cubicBezTo>
                <a:cubicBezTo>
                  <a:pt x="22183" y="334"/>
                  <a:pt x="22117" y="334"/>
                  <a:pt x="22117" y="334"/>
                </a:cubicBezTo>
                <a:lnTo>
                  <a:pt x="22117" y="267"/>
                </a:lnTo>
                <a:cubicBezTo>
                  <a:pt x="22117" y="234"/>
                  <a:pt x="22117" y="217"/>
                  <a:pt x="22112" y="217"/>
                </a:cubicBezTo>
                <a:cubicBezTo>
                  <a:pt x="22108" y="217"/>
                  <a:pt x="22100" y="234"/>
                  <a:pt x="22083" y="267"/>
                </a:cubicBezTo>
                <a:cubicBezTo>
                  <a:pt x="22062" y="331"/>
                  <a:pt x="22041" y="354"/>
                  <a:pt x="22011" y="354"/>
                </a:cubicBezTo>
                <a:cubicBezTo>
                  <a:pt x="21994" y="354"/>
                  <a:pt x="21974" y="346"/>
                  <a:pt x="21950" y="334"/>
                </a:cubicBezTo>
                <a:cubicBezTo>
                  <a:pt x="21935" y="289"/>
                  <a:pt x="21920" y="271"/>
                  <a:pt x="21908" y="271"/>
                </a:cubicBezTo>
                <a:cubicBezTo>
                  <a:pt x="21893" y="271"/>
                  <a:pt x="21883" y="298"/>
                  <a:pt x="21883" y="334"/>
                </a:cubicBezTo>
                <a:cubicBezTo>
                  <a:pt x="21883" y="351"/>
                  <a:pt x="21883" y="359"/>
                  <a:pt x="21879" y="359"/>
                </a:cubicBezTo>
                <a:cubicBezTo>
                  <a:pt x="21875" y="359"/>
                  <a:pt x="21866" y="351"/>
                  <a:pt x="21850" y="334"/>
                </a:cubicBezTo>
                <a:cubicBezTo>
                  <a:pt x="21820" y="289"/>
                  <a:pt x="21789" y="271"/>
                  <a:pt x="21769" y="271"/>
                </a:cubicBezTo>
                <a:cubicBezTo>
                  <a:pt x="21743" y="271"/>
                  <a:pt x="21731" y="298"/>
                  <a:pt x="21750" y="334"/>
                </a:cubicBezTo>
                <a:cubicBezTo>
                  <a:pt x="21761" y="358"/>
                  <a:pt x="21757" y="369"/>
                  <a:pt x="21741" y="369"/>
                </a:cubicBezTo>
                <a:cubicBezTo>
                  <a:pt x="21712" y="369"/>
                  <a:pt x="21647" y="332"/>
                  <a:pt x="21583" y="267"/>
                </a:cubicBezTo>
                <a:cubicBezTo>
                  <a:pt x="21566" y="234"/>
                  <a:pt x="21549" y="217"/>
                  <a:pt x="21541" y="217"/>
                </a:cubicBezTo>
                <a:cubicBezTo>
                  <a:pt x="21533" y="217"/>
                  <a:pt x="21533" y="234"/>
                  <a:pt x="21549" y="267"/>
                </a:cubicBezTo>
                <a:cubicBezTo>
                  <a:pt x="21549" y="316"/>
                  <a:pt x="21549" y="347"/>
                  <a:pt x="21536" y="347"/>
                </a:cubicBezTo>
                <a:cubicBezTo>
                  <a:pt x="21532" y="347"/>
                  <a:pt x="21525" y="343"/>
                  <a:pt x="21516" y="334"/>
                </a:cubicBezTo>
                <a:cubicBezTo>
                  <a:pt x="21449" y="334"/>
                  <a:pt x="21449" y="334"/>
                  <a:pt x="21416" y="368"/>
                </a:cubicBezTo>
                <a:cubicBezTo>
                  <a:pt x="21402" y="381"/>
                  <a:pt x="21394" y="389"/>
                  <a:pt x="21389" y="389"/>
                </a:cubicBezTo>
                <a:cubicBezTo>
                  <a:pt x="21383" y="389"/>
                  <a:pt x="21383" y="373"/>
                  <a:pt x="21383" y="334"/>
                </a:cubicBezTo>
                <a:cubicBezTo>
                  <a:pt x="21383" y="267"/>
                  <a:pt x="21349" y="234"/>
                  <a:pt x="21349" y="234"/>
                </a:cubicBezTo>
                <a:cubicBezTo>
                  <a:pt x="21349" y="234"/>
                  <a:pt x="21283" y="267"/>
                  <a:pt x="21349" y="334"/>
                </a:cubicBezTo>
                <a:cubicBezTo>
                  <a:pt x="21349" y="351"/>
                  <a:pt x="21349" y="359"/>
                  <a:pt x="21341" y="359"/>
                </a:cubicBezTo>
                <a:cubicBezTo>
                  <a:pt x="21333" y="359"/>
                  <a:pt x="21316" y="351"/>
                  <a:pt x="21283" y="334"/>
                </a:cubicBezTo>
                <a:cubicBezTo>
                  <a:pt x="21249" y="267"/>
                  <a:pt x="21216" y="267"/>
                  <a:pt x="21183" y="267"/>
                </a:cubicBezTo>
                <a:lnTo>
                  <a:pt x="21049" y="267"/>
                </a:lnTo>
                <a:cubicBezTo>
                  <a:pt x="21032" y="251"/>
                  <a:pt x="20957" y="242"/>
                  <a:pt x="20882" y="242"/>
                </a:cubicBezTo>
                <a:cubicBezTo>
                  <a:pt x="20807" y="242"/>
                  <a:pt x="20732" y="251"/>
                  <a:pt x="20716" y="267"/>
                </a:cubicBezTo>
                <a:cubicBezTo>
                  <a:pt x="20699" y="301"/>
                  <a:pt x="20691" y="318"/>
                  <a:pt x="20686" y="318"/>
                </a:cubicBezTo>
                <a:cubicBezTo>
                  <a:pt x="20682" y="318"/>
                  <a:pt x="20682" y="301"/>
                  <a:pt x="20682" y="267"/>
                </a:cubicBezTo>
                <a:cubicBezTo>
                  <a:pt x="20682" y="234"/>
                  <a:pt x="20682" y="234"/>
                  <a:pt x="20582" y="234"/>
                </a:cubicBezTo>
                <a:cubicBezTo>
                  <a:pt x="20571" y="245"/>
                  <a:pt x="20560" y="249"/>
                  <a:pt x="20550" y="249"/>
                </a:cubicBezTo>
                <a:cubicBezTo>
                  <a:pt x="20530" y="249"/>
                  <a:pt x="20515" y="234"/>
                  <a:pt x="20515" y="234"/>
                </a:cubicBezTo>
                <a:cubicBezTo>
                  <a:pt x="20515" y="234"/>
                  <a:pt x="20515" y="201"/>
                  <a:pt x="20449" y="201"/>
                </a:cubicBezTo>
                <a:cubicBezTo>
                  <a:pt x="20415" y="201"/>
                  <a:pt x="20415" y="201"/>
                  <a:pt x="20415" y="167"/>
                </a:cubicBezTo>
                <a:cubicBezTo>
                  <a:pt x="20415" y="167"/>
                  <a:pt x="20382" y="201"/>
                  <a:pt x="20382" y="234"/>
                </a:cubicBezTo>
                <a:cubicBezTo>
                  <a:pt x="20382" y="267"/>
                  <a:pt x="20349" y="267"/>
                  <a:pt x="20349" y="267"/>
                </a:cubicBezTo>
                <a:cubicBezTo>
                  <a:pt x="20282" y="267"/>
                  <a:pt x="20282" y="267"/>
                  <a:pt x="20282" y="234"/>
                </a:cubicBezTo>
                <a:cubicBezTo>
                  <a:pt x="20282" y="201"/>
                  <a:pt x="20282" y="201"/>
                  <a:pt x="20249" y="201"/>
                </a:cubicBezTo>
                <a:cubicBezTo>
                  <a:pt x="20215" y="201"/>
                  <a:pt x="20215" y="201"/>
                  <a:pt x="20249" y="267"/>
                </a:cubicBezTo>
                <a:cubicBezTo>
                  <a:pt x="20349" y="368"/>
                  <a:pt x="20349" y="368"/>
                  <a:pt x="20249" y="368"/>
                </a:cubicBezTo>
                <a:cubicBezTo>
                  <a:pt x="20182" y="368"/>
                  <a:pt x="20082" y="334"/>
                  <a:pt x="20082" y="267"/>
                </a:cubicBezTo>
                <a:cubicBezTo>
                  <a:pt x="20082" y="234"/>
                  <a:pt x="20082" y="201"/>
                  <a:pt x="20048" y="201"/>
                </a:cubicBezTo>
                <a:cubicBezTo>
                  <a:pt x="20032" y="184"/>
                  <a:pt x="20023" y="176"/>
                  <a:pt x="20019" y="176"/>
                </a:cubicBezTo>
                <a:cubicBezTo>
                  <a:pt x="20015" y="176"/>
                  <a:pt x="20015" y="184"/>
                  <a:pt x="20015" y="201"/>
                </a:cubicBezTo>
                <a:cubicBezTo>
                  <a:pt x="20015" y="234"/>
                  <a:pt x="19948" y="234"/>
                  <a:pt x="19948" y="234"/>
                </a:cubicBezTo>
                <a:cubicBezTo>
                  <a:pt x="19915" y="234"/>
                  <a:pt x="19882" y="234"/>
                  <a:pt x="19882" y="267"/>
                </a:cubicBezTo>
                <a:cubicBezTo>
                  <a:pt x="19863" y="304"/>
                  <a:pt x="19825" y="331"/>
                  <a:pt x="19800" y="331"/>
                </a:cubicBezTo>
                <a:cubicBezTo>
                  <a:pt x="19779" y="331"/>
                  <a:pt x="19766" y="313"/>
                  <a:pt x="19782" y="267"/>
                </a:cubicBezTo>
                <a:cubicBezTo>
                  <a:pt x="19829" y="244"/>
                  <a:pt x="19759" y="220"/>
                  <a:pt x="19679" y="220"/>
                </a:cubicBezTo>
                <a:cubicBezTo>
                  <a:pt x="19646" y="220"/>
                  <a:pt x="19611" y="224"/>
                  <a:pt x="19581" y="234"/>
                </a:cubicBezTo>
                <a:cubicBezTo>
                  <a:pt x="19565" y="251"/>
                  <a:pt x="19548" y="259"/>
                  <a:pt x="19527" y="259"/>
                </a:cubicBezTo>
                <a:cubicBezTo>
                  <a:pt x="19506" y="259"/>
                  <a:pt x="19481" y="251"/>
                  <a:pt x="19448" y="234"/>
                </a:cubicBezTo>
                <a:cubicBezTo>
                  <a:pt x="19431" y="217"/>
                  <a:pt x="19415" y="209"/>
                  <a:pt x="19402" y="209"/>
                </a:cubicBezTo>
                <a:cubicBezTo>
                  <a:pt x="19390" y="209"/>
                  <a:pt x="19381" y="217"/>
                  <a:pt x="19381" y="234"/>
                </a:cubicBezTo>
                <a:cubicBezTo>
                  <a:pt x="19381" y="251"/>
                  <a:pt x="19373" y="259"/>
                  <a:pt x="19356" y="259"/>
                </a:cubicBezTo>
                <a:cubicBezTo>
                  <a:pt x="19340" y="259"/>
                  <a:pt x="19315" y="251"/>
                  <a:pt x="19281" y="234"/>
                </a:cubicBezTo>
                <a:cubicBezTo>
                  <a:pt x="19248" y="217"/>
                  <a:pt x="19223" y="209"/>
                  <a:pt x="19206" y="209"/>
                </a:cubicBezTo>
                <a:cubicBezTo>
                  <a:pt x="19189" y="209"/>
                  <a:pt x="19181" y="217"/>
                  <a:pt x="19181" y="234"/>
                </a:cubicBezTo>
                <a:cubicBezTo>
                  <a:pt x="19181" y="241"/>
                  <a:pt x="19181" y="246"/>
                  <a:pt x="19181" y="250"/>
                </a:cubicBezTo>
                <a:lnTo>
                  <a:pt x="19181" y="250"/>
                </a:lnTo>
                <a:cubicBezTo>
                  <a:pt x="19154" y="243"/>
                  <a:pt x="19120" y="227"/>
                  <a:pt x="19081" y="201"/>
                </a:cubicBezTo>
                <a:cubicBezTo>
                  <a:pt x="19068" y="161"/>
                  <a:pt x="19039" y="148"/>
                  <a:pt x="19010" y="148"/>
                </a:cubicBezTo>
                <a:cubicBezTo>
                  <a:pt x="18964" y="148"/>
                  <a:pt x="18914" y="180"/>
                  <a:pt x="18914" y="201"/>
                </a:cubicBezTo>
                <a:cubicBezTo>
                  <a:pt x="18914" y="234"/>
                  <a:pt x="18914" y="234"/>
                  <a:pt x="18881" y="234"/>
                </a:cubicBezTo>
                <a:cubicBezTo>
                  <a:pt x="18881" y="234"/>
                  <a:pt x="18848" y="201"/>
                  <a:pt x="18881" y="167"/>
                </a:cubicBezTo>
                <a:cubicBezTo>
                  <a:pt x="18881" y="167"/>
                  <a:pt x="18881" y="101"/>
                  <a:pt x="18848" y="101"/>
                </a:cubicBezTo>
                <a:lnTo>
                  <a:pt x="18714" y="101"/>
                </a:lnTo>
                <a:cubicBezTo>
                  <a:pt x="18687" y="92"/>
                  <a:pt x="18665" y="88"/>
                  <a:pt x="18647" y="88"/>
                </a:cubicBezTo>
                <a:cubicBezTo>
                  <a:pt x="18599" y="88"/>
                  <a:pt x="18581" y="119"/>
                  <a:pt x="18581" y="167"/>
                </a:cubicBezTo>
                <a:cubicBezTo>
                  <a:pt x="18581" y="201"/>
                  <a:pt x="18572" y="217"/>
                  <a:pt x="18560" y="217"/>
                </a:cubicBezTo>
                <a:cubicBezTo>
                  <a:pt x="18547" y="217"/>
                  <a:pt x="18531" y="201"/>
                  <a:pt x="18514" y="167"/>
                </a:cubicBezTo>
                <a:lnTo>
                  <a:pt x="18514" y="201"/>
                </a:lnTo>
                <a:cubicBezTo>
                  <a:pt x="18514" y="201"/>
                  <a:pt x="18447" y="167"/>
                  <a:pt x="18414" y="167"/>
                </a:cubicBezTo>
                <a:cubicBezTo>
                  <a:pt x="18397" y="134"/>
                  <a:pt x="18389" y="117"/>
                  <a:pt x="18385" y="117"/>
                </a:cubicBezTo>
                <a:cubicBezTo>
                  <a:pt x="18381" y="117"/>
                  <a:pt x="18381" y="134"/>
                  <a:pt x="18381" y="167"/>
                </a:cubicBezTo>
                <a:cubicBezTo>
                  <a:pt x="18400" y="187"/>
                  <a:pt x="18330" y="206"/>
                  <a:pt x="18255" y="206"/>
                </a:cubicBezTo>
                <a:cubicBezTo>
                  <a:pt x="18200" y="206"/>
                  <a:pt x="18142" y="196"/>
                  <a:pt x="18114" y="167"/>
                </a:cubicBezTo>
                <a:cubicBezTo>
                  <a:pt x="18089" y="119"/>
                  <a:pt x="17886" y="88"/>
                  <a:pt x="17740" y="88"/>
                </a:cubicBezTo>
                <a:cubicBezTo>
                  <a:pt x="17686" y="88"/>
                  <a:pt x="17640" y="92"/>
                  <a:pt x="17613" y="101"/>
                </a:cubicBezTo>
                <a:lnTo>
                  <a:pt x="17580" y="101"/>
                </a:lnTo>
                <a:cubicBezTo>
                  <a:pt x="17580" y="101"/>
                  <a:pt x="17513" y="67"/>
                  <a:pt x="17380" y="67"/>
                </a:cubicBezTo>
                <a:cubicBezTo>
                  <a:pt x="17246" y="67"/>
                  <a:pt x="17180" y="67"/>
                  <a:pt x="17180" y="101"/>
                </a:cubicBezTo>
                <a:cubicBezTo>
                  <a:pt x="17180" y="101"/>
                  <a:pt x="17180" y="167"/>
                  <a:pt x="17113" y="234"/>
                </a:cubicBezTo>
                <a:lnTo>
                  <a:pt x="17080" y="267"/>
                </a:lnTo>
                <a:cubicBezTo>
                  <a:pt x="17080" y="234"/>
                  <a:pt x="17080" y="201"/>
                  <a:pt x="17046" y="167"/>
                </a:cubicBezTo>
                <a:cubicBezTo>
                  <a:pt x="17030" y="134"/>
                  <a:pt x="17021" y="117"/>
                  <a:pt x="17017" y="117"/>
                </a:cubicBezTo>
                <a:cubicBezTo>
                  <a:pt x="17013" y="117"/>
                  <a:pt x="17013" y="134"/>
                  <a:pt x="17013" y="167"/>
                </a:cubicBezTo>
                <a:cubicBezTo>
                  <a:pt x="17046" y="267"/>
                  <a:pt x="17046" y="368"/>
                  <a:pt x="17013" y="368"/>
                </a:cubicBezTo>
                <a:cubicBezTo>
                  <a:pt x="16946" y="368"/>
                  <a:pt x="16946" y="368"/>
                  <a:pt x="17013" y="334"/>
                </a:cubicBezTo>
                <a:cubicBezTo>
                  <a:pt x="17046" y="267"/>
                  <a:pt x="17046" y="267"/>
                  <a:pt x="16946" y="201"/>
                </a:cubicBezTo>
                <a:cubicBezTo>
                  <a:pt x="16923" y="178"/>
                  <a:pt x="16900" y="139"/>
                  <a:pt x="16888" y="139"/>
                </a:cubicBezTo>
                <a:cubicBezTo>
                  <a:pt x="16883" y="139"/>
                  <a:pt x="16879" y="147"/>
                  <a:pt x="16879" y="167"/>
                </a:cubicBezTo>
                <a:cubicBezTo>
                  <a:pt x="16879" y="167"/>
                  <a:pt x="16846" y="167"/>
                  <a:pt x="16779" y="101"/>
                </a:cubicBezTo>
                <a:cubicBezTo>
                  <a:pt x="16756" y="77"/>
                  <a:pt x="16724" y="66"/>
                  <a:pt x="16689" y="66"/>
                </a:cubicBezTo>
                <a:cubicBezTo>
                  <a:pt x="16627" y="66"/>
                  <a:pt x="16556" y="103"/>
                  <a:pt x="16513" y="167"/>
                </a:cubicBezTo>
                <a:cubicBezTo>
                  <a:pt x="16479" y="184"/>
                  <a:pt x="16463" y="192"/>
                  <a:pt x="16454" y="192"/>
                </a:cubicBezTo>
                <a:cubicBezTo>
                  <a:pt x="16446" y="192"/>
                  <a:pt x="16446" y="184"/>
                  <a:pt x="16446" y="167"/>
                </a:cubicBezTo>
                <a:cubicBezTo>
                  <a:pt x="16446" y="101"/>
                  <a:pt x="16446" y="67"/>
                  <a:pt x="16412" y="67"/>
                </a:cubicBezTo>
                <a:lnTo>
                  <a:pt x="16379" y="67"/>
                </a:lnTo>
                <a:cubicBezTo>
                  <a:pt x="16379" y="84"/>
                  <a:pt x="16337" y="92"/>
                  <a:pt x="16296" y="92"/>
                </a:cubicBezTo>
                <a:cubicBezTo>
                  <a:pt x="16254" y="92"/>
                  <a:pt x="16212" y="84"/>
                  <a:pt x="16212" y="67"/>
                </a:cubicBezTo>
                <a:cubicBezTo>
                  <a:pt x="16212" y="34"/>
                  <a:pt x="16212" y="34"/>
                  <a:pt x="16179" y="1"/>
                </a:cubicBezTo>
                <a:cubicBezTo>
                  <a:pt x="16112" y="1"/>
                  <a:pt x="16112" y="34"/>
                  <a:pt x="16112" y="101"/>
                </a:cubicBezTo>
                <a:cubicBezTo>
                  <a:pt x="16112" y="123"/>
                  <a:pt x="16112" y="130"/>
                  <a:pt x="16111" y="130"/>
                </a:cubicBezTo>
                <a:cubicBezTo>
                  <a:pt x="16109" y="130"/>
                  <a:pt x="16101" y="101"/>
                  <a:pt x="16079" y="101"/>
                </a:cubicBezTo>
                <a:cubicBezTo>
                  <a:pt x="16062" y="84"/>
                  <a:pt x="16054" y="76"/>
                  <a:pt x="16037" y="76"/>
                </a:cubicBezTo>
                <a:cubicBezTo>
                  <a:pt x="16021" y="76"/>
                  <a:pt x="15996" y="84"/>
                  <a:pt x="15945" y="101"/>
                </a:cubicBezTo>
                <a:cubicBezTo>
                  <a:pt x="15929" y="134"/>
                  <a:pt x="15912" y="151"/>
                  <a:pt x="15895" y="151"/>
                </a:cubicBezTo>
                <a:cubicBezTo>
                  <a:pt x="15879" y="151"/>
                  <a:pt x="15862" y="134"/>
                  <a:pt x="15845" y="101"/>
                </a:cubicBezTo>
                <a:cubicBezTo>
                  <a:pt x="15804" y="59"/>
                  <a:pt x="15725" y="31"/>
                  <a:pt x="15670" y="31"/>
                </a:cubicBezTo>
                <a:cubicBezTo>
                  <a:pt x="15636" y="31"/>
                  <a:pt x="15612" y="42"/>
                  <a:pt x="15612" y="67"/>
                </a:cubicBezTo>
                <a:cubicBezTo>
                  <a:pt x="15612" y="67"/>
                  <a:pt x="15612" y="101"/>
                  <a:pt x="15579" y="101"/>
                </a:cubicBezTo>
                <a:cubicBezTo>
                  <a:pt x="15545" y="101"/>
                  <a:pt x="15545" y="101"/>
                  <a:pt x="15545" y="67"/>
                </a:cubicBezTo>
                <a:cubicBezTo>
                  <a:pt x="15545" y="51"/>
                  <a:pt x="15520" y="42"/>
                  <a:pt x="15491" y="42"/>
                </a:cubicBezTo>
                <a:cubicBezTo>
                  <a:pt x="15462" y="42"/>
                  <a:pt x="15428" y="51"/>
                  <a:pt x="15412" y="67"/>
                </a:cubicBezTo>
                <a:cubicBezTo>
                  <a:pt x="15412" y="84"/>
                  <a:pt x="15403" y="92"/>
                  <a:pt x="15395" y="92"/>
                </a:cubicBezTo>
                <a:cubicBezTo>
                  <a:pt x="15387" y="92"/>
                  <a:pt x="15378" y="84"/>
                  <a:pt x="15378" y="67"/>
                </a:cubicBezTo>
                <a:cubicBezTo>
                  <a:pt x="15362" y="51"/>
                  <a:pt x="15353" y="42"/>
                  <a:pt x="15337" y="42"/>
                </a:cubicBezTo>
                <a:cubicBezTo>
                  <a:pt x="15320" y="42"/>
                  <a:pt x="15295" y="51"/>
                  <a:pt x="15245" y="67"/>
                </a:cubicBezTo>
                <a:cubicBezTo>
                  <a:pt x="15220" y="93"/>
                  <a:pt x="15195" y="137"/>
                  <a:pt x="15198" y="171"/>
                </a:cubicBezTo>
                <a:lnTo>
                  <a:pt x="15198" y="171"/>
                </a:lnTo>
                <a:cubicBezTo>
                  <a:pt x="15195" y="155"/>
                  <a:pt x="15196" y="131"/>
                  <a:pt x="15212" y="101"/>
                </a:cubicBezTo>
                <a:cubicBezTo>
                  <a:pt x="15212" y="67"/>
                  <a:pt x="15212" y="67"/>
                  <a:pt x="15178" y="67"/>
                </a:cubicBezTo>
                <a:cubicBezTo>
                  <a:pt x="15112" y="67"/>
                  <a:pt x="15078" y="67"/>
                  <a:pt x="15078" y="34"/>
                </a:cubicBezTo>
                <a:cubicBezTo>
                  <a:pt x="15078" y="34"/>
                  <a:pt x="15078" y="1"/>
                  <a:pt x="150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6299988">
            <a:off x="539576" y="799312"/>
            <a:ext cx="2937252" cy="3177352"/>
          </a:xfrm>
          <a:custGeom>
            <a:rect b="b" l="l" r="r" t="t"/>
            <a:pathLst>
              <a:path extrusionOk="0" h="28002" w="25886">
                <a:moveTo>
                  <a:pt x="6305" y="1"/>
                </a:moveTo>
                <a:cubicBezTo>
                  <a:pt x="5938" y="1"/>
                  <a:pt x="5838" y="1"/>
                  <a:pt x="5671" y="34"/>
                </a:cubicBezTo>
                <a:cubicBezTo>
                  <a:pt x="5604" y="68"/>
                  <a:pt x="5471" y="68"/>
                  <a:pt x="5371" y="134"/>
                </a:cubicBezTo>
                <a:cubicBezTo>
                  <a:pt x="5004" y="234"/>
                  <a:pt x="4804" y="301"/>
                  <a:pt x="4504" y="468"/>
                </a:cubicBezTo>
                <a:cubicBezTo>
                  <a:pt x="4137" y="668"/>
                  <a:pt x="3469" y="1135"/>
                  <a:pt x="3336" y="1235"/>
                </a:cubicBezTo>
                <a:lnTo>
                  <a:pt x="3136" y="1469"/>
                </a:lnTo>
                <a:cubicBezTo>
                  <a:pt x="2769" y="1735"/>
                  <a:pt x="2535" y="2002"/>
                  <a:pt x="2369" y="2303"/>
                </a:cubicBezTo>
                <a:cubicBezTo>
                  <a:pt x="2169" y="2669"/>
                  <a:pt x="1968" y="2970"/>
                  <a:pt x="1935" y="3136"/>
                </a:cubicBezTo>
                <a:cubicBezTo>
                  <a:pt x="1868" y="3203"/>
                  <a:pt x="1835" y="3303"/>
                  <a:pt x="1802" y="3337"/>
                </a:cubicBezTo>
                <a:cubicBezTo>
                  <a:pt x="1768" y="3370"/>
                  <a:pt x="1435" y="3837"/>
                  <a:pt x="1435" y="3870"/>
                </a:cubicBezTo>
                <a:cubicBezTo>
                  <a:pt x="1435" y="3870"/>
                  <a:pt x="1301" y="4137"/>
                  <a:pt x="1134" y="4371"/>
                </a:cubicBezTo>
                <a:cubicBezTo>
                  <a:pt x="968" y="4638"/>
                  <a:pt x="801" y="4871"/>
                  <a:pt x="801" y="4904"/>
                </a:cubicBezTo>
                <a:cubicBezTo>
                  <a:pt x="801" y="4971"/>
                  <a:pt x="768" y="5038"/>
                  <a:pt x="701" y="5071"/>
                </a:cubicBezTo>
                <a:cubicBezTo>
                  <a:pt x="667" y="5138"/>
                  <a:pt x="634" y="5205"/>
                  <a:pt x="601" y="5305"/>
                </a:cubicBezTo>
                <a:cubicBezTo>
                  <a:pt x="534" y="5371"/>
                  <a:pt x="501" y="5471"/>
                  <a:pt x="501" y="5538"/>
                </a:cubicBezTo>
                <a:cubicBezTo>
                  <a:pt x="467" y="5572"/>
                  <a:pt x="434" y="5738"/>
                  <a:pt x="367" y="5872"/>
                </a:cubicBezTo>
                <a:cubicBezTo>
                  <a:pt x="334" y="6005"/>
                  <a:pt x="267" y="6172"/>
                  <a:pt x="200" y="6205"/>
                </a:cubicBezTo>
                <a:cubicBezTo>
                  <a:pt x="167" y="6305"/>
                  <a:pt x="134" y="6405"/>
                  <a:pt x="100" y="6539"/>
                </a:cubicBezTo>
                <a:cubicBezTo>
                  <a:pt x="100" y="6639"/>
                  <a:pt x="34" y="6806"/>
                  <a:pt x="0" y="6906"/>
                </a:cubicBezTo>
                <a:cubicBezTo>
                  <a:pt x="0" y="7273"/>
                  <a:pt x="0" y="7473"/>
                  <a:pt x="34" y="7606"/>
                </a:cubicBezTo>
                <a:cubicBezTo>
                  <a:pt x="100" y="7673"/>
                  <a:pt x="100" y="7773"/>
                  <a:pt x="100" y="7806"/>
                </a:cubicBezTo>
                <a:cubicBezTo>
                  <a:pt x="100" y="7940"/>
                  <a:pt x="167" y="8140"/>
                  <a:pt x="334" y="8440"/>
                </a:cubicBezTo>
                <a:cubicBezTo>
                  <a:pt x="534" y="8707"/>
                  <a:pt x="768" y="8974"/>
                  <a:pt x="1101" y="9207"/>
                </a:cubicBezTo>
                <a:cubicBezTo>
                  <a:pt x="1401" y="9474"/>
                  <a:pt x="1601" y="9641"/>
                  <a:pt x="1668" y="9775"/>
                </a:cubicBezTo>
                <a:cubicBezTo>
                  <a:pt x="1702" y="9808"/>
                  <a:pt x="1802" y="9975"/>
                  <a:pt x="1868" y="10041"/>
                </a:cubicBezTo>
                <a:cubicBezTo>
                  <a:pt x="1968" y="10175"/>
                  <a:pt x="2035" y="10308"/>
                  <a:pt x="2102" y="10342"/>
                </a:cubicBezTo>
                <a:cubicBezTo>
                  <a:pt x="2135" y="10408"/>
                  <a:pt x="2169" y="10542"/>
                  <a:pt x="2335" y="10875"/>
                </a:cubicBezTo>
                <a:cubicBezTo>
                  <a:pt x="2369" y="10975"/>
                  <a:pt x="2435" y="11042"/>
                  <a:pt x="2435" y="11109"/>
                </a:cubicBezTo>
                <a:cubicBezTo>
                  <a:pt x="2435" y="11142"/>
                  <a:pt x="2469" y="11242"/>
                  <a:pt x="2502" y="11376"/>
                </a:cubicBezTo>
                <a:cubicBezTo>
                  <a:pt x="2636" y="11709"/>
                  <a:pt x="2669" y="11843"/>
                  <a:pt x="2802" y="12276"/>
                </a:cubicBezTo>
                <a:cubicBezTo>
                  <a:pt x="2969" y="12810"/>
                  <a:pt x="2969" y="12877"/>
                  <a:pt x="2969" y="13110"/>
                </a:cubicBezTo>
                <a:cubicBezTo>
                  <a:pt x="2969" y="13310"/>
                  <a:pt x="3036" y="13677"/>
                  <a:pt x="3136" y="13844"/>
                </a:cubicBezTo>
                <a:cubicBezTo>
                  <a:pt x="3203" y="14011"/>
                  <a:pt x="3203" y="14111"/>
                  <a:pt x="3203" y="14378"/>
                </a:cubicBezTo>
                <a:cubicBezTo>
                  <a:pt x="3203" y="14545"/>
                  <a:pt x="3203" y="14778"/>
                  <a:pt x="3269" y="14811"/>
                </a:cubicBezTo>
                <a:cubicBezTo>
                  <a:pt x="3303" y="14878"/>
                  <a:pt x="3303" y="15012"/>
                  <a:pt x="3336" y="15145"/>
                </a:cubicBezTo>
                <a:cubicBezTo>
                  <a:pt x="3336" y="15212"/>
                  <a:pt x="3369" y="15379"/>
                  <a:pt x="3369" y="15479"/>
                </a:cubicBezTo>
                <a:cubicBezTo>
                  <a:pt x="3436" y="15545"/>
                  <a:pt x="3436" y="15712"/>
                  <a:pt x="3469" y="15879"/>
                </a:cubicBezTo>
                <a:cubicBezTo>
                  <a:pt x="3469" y="16046"/>
                  <a:pt x="3503" y="16179"/>
                  <a:pt x="3503" y="16179"/>
                </a:cubicBezTo>
                <a:cubicBezTo>
                  <a:pt x="3503" y="16179"/>
                  <a:pt x="3536" y="16313"/>
                  <a:pt x="3536" y="16446"/>
                </a:cubicBezTo>
                <a:cubicBezTo>
                  <a:pt x="3636" y="16813"/>
                  <a:pt x="3670" y="16980"/>
                  <a:pt x="3703" y="17146"/>
                </a:cubicBezTo>
                <a:cubicBezTo>
                  <a:pt x="3770" y="17213"/>
                  <a:pt x="3770" y="17347"/>
                  <a:pt x="3770" y="17380"/>
                </a:cubicBezTo>
                <a:cubicBezTo>
                  <a:pt x="3770" y="17447"/>
                  <a:pt x="3770" y="17547"/>
                  <a:pt x="3803" y="17614"/>
                </a:cubicBezTo>
                <a:cubicBezTo>
                  <a:pt x="3803" y="17647"/>
                  <a:pt x="3870" y="17780"/>
                  <a:pt x="3936" y="17880"/>
                </a:cubicBezTo>
                <a:cubicBezTo>
                  <a:pt x="3970" y="18014"/>
                  <a:pt x="4003" y="18181"/>
                  <a:pt x="4003" y="18214"/>
                </a:cubicBezTo>
                <a:cubicBezTo>
                  <a:pt x="4003" y="18314"/>
                  <a:pt x="4037" y="18447"/>
                  <a:pt x="4037" y="18514"/>
                </a:cubicBezTo>
                <a:cubicBezTo>
                  <a:pt x="4103" y="18614"/>
                  <a:pt x="4103" y="18714"/>
                  <a:pt x="4103" y="18781"/>
                </a:cubicBezTo>
                <a:cubicBezTo>
                  <a:pt x="4103" y="18814"/>
                  <a:pt x="4137" y="18881"/>
                  <a:pt x="4137" y="18948"/>
                </a:cubicBezTo>
                <a:cubicBezTo>
                  <a:pt x="4170" y="19015"/>
                  <a:pt x="4203" y="19148"/>
                  <a:pt x="4203" y="19215"/>
                </a:cubicBezTo>
                <a:cubicBezTo>
                  <a:pt x="4203" y="19315"/>
                  <a:pt x="4270" y="19381"/>
                  <a:pt x="4270" y="19381"/>
                </a:cubicBezTo>
                <a:cubicBezTo>
                  <a:pt x="4270" y="19381"/>
                  <a:pt x="4303" y="19482"/>
                  <a:pt x="4303" y="19615"/>
                </a:cubicBezTo>
                <a:cubicBezTo>
                  <a:pt x="4370" y="20015"/>
                  <a:pt x="4370" y="20149"/>
                  <a:pt x="4470" y="20315"/>
                </a:cubicBezTo>
                <a:cubicBezTo>
                  <a:pt x="4504" y="20382"/>
                  <a:pt x="4537" y="20549"/>
                  <a:pt x="4537" y="20616"/>
                </a:cubicBezTo>
                <a:cubicBezTo>
                  <a:pt x="4537" y="20682"/>
                  <a:pt x="4537" y="20782"/>
                  <a:pt x="4604" y="20816"/>
                </a:cubicBezTo>
                <a:cubicBezTo>
                  <a:pt x="4604" y="20849"/>
                  <a:pt x="4637" y="21016"/>
                  <a:pt x="4670" y="21183"/>
                </a:cubicBezTo>
                <a:cubicBezTo>
                  <a:pt x="4704" y="21350"/>
                  <a:pt x="4770" y="21516"/>
                  <a:pt x="4770" y="21550"/>
                </a:cubicBezTo>
                <a:cubicBezTo>
                  <a:pt x="4804" y="21616"/>
                  <a:pt x="4804" y="21716"/>
                  <a:pt x="4804" y="21817"/>
                </a:cubicBezTo>
                <a:cubicBezTo>
                  <a:pt x="4804" y="21883"/>
                  <a:pt x="4804" y="22017"/>
                  <a:pt x="4837" y="22050"/>
                </a:cubicBezTo>
                <a:cubicBezTo>
                  <a:pt x="4870" y="22150"/>
                  <a:pt x="4870" y="22217"/>
                  <a:pt x="4937" y="22317"/>
                </a:cubicBezTo>
                <a:cubicBezTo>
                  <a:pt x="4971" y="22384"/>
                  <a:pt x="4971" y="22484"/>
                  <a:pt x="5004" y="22550"/>
                </a:cubicBezTo>
                <a:cubicBezTo>
                  <a:pt x="5037" y="22650"/>
                  <a:pt x="5037" y="22717"/>
                  <a:pt x="5037" y="22851"/>
                </a:cubicBezTo>
                <a:cubicBezTo>
                  <a:pt x="5037" y="22984"/>
                  <a:pt x="5104" y="23051"/>
                  <a:pt x="5171" y="23284"/>
                </a:cubicBezTo>
                <a:cubicBezTo>
                  <a:pt x="5204" y="23384"/>
                  <a:pt x="5304" y="23618"/>
                  <a:pt x="5337" y="23685"/>
                </a:cubicBezTo>
                <a:cubicBezTo>
                  <a:pt x="5371" y="23785"/>
                  <a:pt x="5438" y="23951"/>
                  <a:pt x="5471" y="23985"/>
                </a:cubicBezTo>
                <a:cubicBezTo>
                  <a:pt x="5504" y="24051"/>
                  <a:pt x="5538" y="24152"/>
                  <a:pt x="5538" y="24185"/>
                </a:cubicBezTo>
                <a:cubicBezTo>
                  <a:pt x="5538" y="24385"/>
                  <a:pt x="5804" y="24952"/>
                  <a:pt x="5971" y="25119"/>
                </a:cubicBezTo>
                <a:lnTo>
                  <a:pt x="6105" y="25219"/>
                </a:lnTo>
                <a:cubicBezTo>
                  <a:pt x="6305" y="25553"/>
                  <a:pt x="6772" y="25953"/>
                  <a:pt x="7105" y="26120"/>
                </a:cubicBezTo>
                <a:cubicBezTo>
                  <a:pt x="7873" y="26487"/>
                  <a:pt x="7939" y="26487"/>
                  <a:pt x="8440" y="26620"/>
                </a:cubicBezTo>
                <a:cubicBezTo>
                  <a:pt x="8973" y="26720"/>
                  <a:pt x="9007" y="26720"/>
                  <a:pt x="9641" y="26787"/>
                </a:cubicBezTo>
                <a:cubicBezTo>
                  <a:pt x="10775" y="26820"/>
                  <a:pt x="11008" y="26820"/>
                  <a:pt x="11042" y="26853"/>
                </a:cubicBezTo>
                <a:cubicBezTo>
                  <a:pt x="11042" y="26853"/>
                  <a:pt x="11208" y="26887"/>
                  <a:pt x="11342" y="26887"/>
                </a:cubicBezTo>
                <a:cubicBezTo>
                  <a:pt x="11475" y="26887"/>
                  <a:pt x="11675" y="26954"/>
                  <a:pt x="11809" y="26954"/>
                </a:cubicBezTo>
                <a:cubicBezTo>
                  <a:pt x="11875" y="26954"/>
                  <a:pt x="12042" y="26987"/>
                  <a:pt x="12176" y="26987"/>
                </a:cubicBezTo>
                <a:cubicBezTo>
                  <a:pt x="12342" y="27020"/>
                  <a:pt x="12843" y="27187"/>
                  <a:pt x="13143" y="27320"/>
                </a:cubicBezTo>
                <a:cubicBezTo>
                  <a:pt x="13343" y="27387"/>
                  <a:pt x="13677" y="27521"/>
                  <a:pt x="14110" y="27621"/>
                </a:cubicBezTo>
                <a:cubicBezTo>
                  <a:pt x="14311" y="27654"/>
                  <a:pt x="14544" y="27721"/>
                  <a:pt x="14677" y="27721"/>
                </a:cubicBezTo>
                <a:cubicBezTo>
                  <a:pt x="14811" y="27787"/>
                  <a:pt x="14978" y="27821"/>
                  <a:pt x="15044" y="27821"/>
                </a:cubicBezTo>
                <a:cubicBezTo>
                  <a:pt x="15144" y="27821"/>
                  <a:pt x="15345" y="27854"/>
                  <a:pt x="15511" y="27888"/>
                </a:cubicBezTo>
                <a:cubicBezTo>
                  <a:pt x="15678" y="27954"/>
                  <a:pt x="15878" y="27988"/>
                  <a:pt x="16145" y="27988"/>
                </a:cubicBezTo>
                <a:cubicBezTo>
                  <a:pt x="16341" y="27997"/>
                  <a:pt x="16599" y="28001"/>
                  <a:pt x="16873" y="28001"/>
                </a:cubicBezTo>
                <a:cubicBezTo>
                  <a:pt x="17536" y="28001"/>
                  <a:pt x="18291" y="27978"/>
                  <a:pt x="18480" y="27954"/>
                </a:cubicBezTo>
                <a:cubicBezTo>
                  <a:pt x="18614" y="27888"/>
                  <a:pt x="18847" y="27854"/>
                  <a:pt x="19314" y="27821"/>
                </a:cubicBezTo>
                <a:cubicBezTo>
                  <a:pt x="19381" y="27821"/>
                  <a:pt x="19514" y="27787"/>
                  <a:pt x="19614" y="27721"/>
                </a:cubicBezTo>
                <a:cubicBezTo>
                  <a:pt x="19681" y="27687"/>
                  <a:pt x="19881" y="27654"/>
                  <a:pt x="20048" y="27621"/>
                </a:cubicBezTo>
                <a:cubicBezTo>
                  <a:pt x="20448" y="27487"/>
                  <a:pt x="20682" y="27387"/>
                  <a:pt x="20815" y="27320"/>
                </a:cubicBezTo>
                <a:cubicBezTo>
                  <a:pt x="20849" y="27287"/>
                  <a:pt x="20982" y="27220"/>
                  <a:pt x="21049" y="27187"/>
                </a:cubicBezTo>
                <a:cubicBezTo>
                  <a:pt x="21316" y="27120"/>
                  <a:pt x="21682" y="26954"/>
                  <a:pt x="21883" y="26787"/>
                </a:cubicBezTo>
                <a:cubicBezTo>
                  <a:pt x="22149" y="26553"/>
                  <a:pt x="22516" y="26320"/>
                  <a:pt x="22717" y="26186"/>
                </a:cubicBezTo>
                <a:cubicBezTo>
                  <a:pt x="22817" y="26153"/>
                  <a:pt x="22950" y="26020"/>
                  <a:pt x="23017" y="25953"/>
                </a:cubicBezTo>
                <a:cubicBezTo>
                  <a:pt x="23117" y="25853"/>
                  <a:pt x="23217" y="25719"/>
                  <a:pt x="23317" y="25686"/>
                </a:cubicBezTo>
                <a:cubicBezTo>
                  <a:pt x="23550" y="25452"/>
                  <a:pt x="23717" y="25319"/>
                  <a:pt x="23817" y="25152"/>
                </a:cubicBezTo>
                <a:cubicBezTo>
                  <a:pt x="23851" y="25052"/>
                  <a:pt x="24017" y="24885"/>
                  <a:pt x="24118" y="24785"/>
                </a:cubicBezTo>
                <a:cubicBezTo>
                  <a:pt x="24318" y="24552"/>
                  <a:pt x="24551" y="24285"/>
                  <a:pt x="24551" y="24218"/>
                </a:cubicBezTo>
                <a:cubicBezTo>
                  <a:pt x="24551" y="24218"/>
                  <a:pt x="24618" y="24152"/>
                  <a:pt x="24685" y="24051"/>
                </a:cubicBezTo>
                <a:cubicBezTo>
                  <a:pt x="24785" y="23985"/>
                  <a:pt x="24818" y="23885"/>
                  <a:pt x="24818" y="23885"/>
                </a:cubicBezTo>
                <a:lnTo>
                  <a:pt x="24885" y="23718"/>
                </a:lnTo>
                <a:lnTo>
                  <a:pt x="25052" y="23384"/>
                </a:lnTo>
                <a:cubicBezTo>
                  <a:pt x="25118" y="23318"/>
                  <a:pt x="25152" y="23184"/>
                  <a:pt x="25185" y="23151"/>
                </a:cubicBezTo>
                <a:cubicBezTo>
                  <a:pt x="25218" y="23117"/>
                  <a:pt x="25285" y="22984"/>
                  <a:pt x="25318" y="22884"/>
                </a:cubicBezTo>
                <a:cubicBezTo>
                  <a:pt x="25352" y="22817"/>
                  <a:pt x="25385" y="22684"/>
                  <a:pt x="25452" y="22550"/>
                </a:cubicBezTo>
                <a:cubicBezTo>
                  <a:pt x="25719" y="21983"/>
                  <a:pt x="25785" y="21783"/>
                  <a:pt x="25819" y="21350"/>
                </a:cubicBezTo>
                <a:cubicBezTo>
                  <a:pt x="25852" y="21116"/>
                  <a:pt x="25852" y="20716"/>
                  <a:pt x="25885" y="20482"/>
                </a:cubicBezTo>
                <a:cubicBezTo>
                  <a:pt x="25885" y="20115"/>
                  <a:pt x="25885" y="20015"/>
                  <a:pt x="25852" y="19882"/>
                </a:cubicBezTo>
                <a:cubicBezTo>
                  <a:pt x="25819" y="19815"/>
                  <a:pt x="25785" y="19715"/>
                  <a:pt x="25785" y="19648"/>
                </a:cubicBezTo>
                <a:cubicBezTo>
                  <a:pt x="25785" y="19615"/>
                  <a:pt x="25719" y="19482"/>
                  <a:pt x="25685" y="19381"/>
                </a:cubicBezTo>
                <a:cubicBezTo>
                  <a:pt x="25652" y="19315"/>
                  <a:pt x="25619" y="19181"/>
                  <a:pt x="25619" y="19148"/>
                </a:cubicBezTo>
                <a:cubicBezTo>
                  <a:pt x="25552" y="19048"/>
                  <a:pt x="25519" y="18981"/>
                  <a:pt x="25318" y="18648"/>
                </a:cubicBezTo>
                <a:cubicBezTo>
                  <a:pt x="25052" y="18281"/>
                  <a:pt x="25052" y="18281"/>
                  <a:pt x="25052" y="18147"/>
                </a:cubicBezTo>
                <a:lnTo>
                  <a:pt x="25052" y="17680"/>
                </a:lnTo>
                <a:cubicBezTo>
                  <a:pt x="25052" y="17513"/>
                  <a:pt x="25018" y="17247"/>
                  <a:pt x="25018" y="17146"/>
                </a:cubicBezTo>
                <a:cubicBezTo>
                  <a:pt x="25018" y="16980"/>
                  <a:pt x="24985" y="16846"/>
                  <a:pt x="24951" y="16713"/>
                </a:cubicBezTo>
                <a:cubicBezTo>
                  <a:pt x="24851" y="16546"/>
                  <a:pt x="24618" y="16212"/>
                  <a:pt x="24451" y="16079"/>
                </a:cubicBezTo>
                <a:cubicBezTo>
                  <a:pt x="24318" y="15979"/>
                  <a:pt x="23951" y="15745"/>
                  <a:pt x="23784" y="15712"/>
                </a:cubicBezTo>
                <a:cubicBezTo>
                  <a:pt x="23684" y="15679"/>
                  <a:pt x="23550" y="15645"/>
                  <a:pt x="23517" y="15579"/>
                </a:cubicBezTo>
                <a:lnTo>
                  <a:pt x="23350" y="15512"/>
                </a:lnTo>
                <a:cubicBezTo>
                  <a:pt x="23317" y="15512"/>
                  <a:pt x="23317" y="15479"/>
                  <a:pt x="23317" y="15212"/>
                </a:cubicBezTo>
                <a:cubicBezTo>
                  <a:pt x="23317" y="15045"/>
                  <a:pt x="23350" y="14878"/>
                  <a:pt x="23350" y="14811"/>
                </a:cubicBezTo>
                <a:cubicBezTo>
                  <a:pt x="23484" y="14378"/>
                  <a:pt x="23517" y="14211"/>
                  <a:pt x="23517" y="13978"/>
                </a:cubicBezTo>
                <a:cubicBezTo>
                  <a:pt x="23517" y="13844"/>
                  <a:pt x="23550" y="13611"/>
                  <a:pt x="23617" y="13511"/>
                </a:cubicBezTo>
                <a:cubicBezTo>
                  <a:pt x="23684" y="13210"/>
                  <a:pt x="23684" y="12510"/>
                  <a:pt x="23651" y="12076"/>
                </a:cubicBezTo>
                <a:cubicBezTo>
                  <a:pt x="23617" y="11809"/>
                  <a:pt x="23617" y="11743"/>
                  <a:pt x="23517" y="11609"/>
                </a:cubicBezTo>
                <a:cubicBezTo>
                  <a:pt x="23484" y="11509"/>
                  <a:pt x="23384" y="11376"/>
                  <a:pt x="23350" y="11309"/>
                </a:cubicBezTo>
                <a:cubicBezTo>
                  <a:pt x="23317" y="11209"/>
                  <a:pt x="23217" y="11142"/>
                  <a:pt x="23184" y="11042"/>
                </a:cubicBezTo>
                <a:cubicBezTo>
                  <a:pt x="23117" y="11009"/>
                  <a:pt x="23017" y="10875"/>
                  <a:pt x="22950" y="10809"/>
                </a:cubicBezTo>
                <a:cubicBezTo>
                  <a:pt x="22683" y="10542"/>
                  <a:pt x="22216" y="10208"/>
                  <a:pt x="22016" y="10141"/>
                </a:cubicBezTo>
                <a:cubicBezTo>
                  <a:pt x="21816" y="10041"/>
                  <a:pt x="21649" y="9975"/>
                  <a:pt x="21449" y="9808"/>
                </a:cubicBezTo>
                <a:cubicBezTo>
                  <a:pt x="21316" y="9708"/>
                  <a:pt x="21282" y="9674"/>
                  <a:pt x="21215" y="9541"/>
                </a:cubicBezTo>
                <a:cubicBezTo>
                  <a:pt x="21149" y="9341"/>
                  <a:pt x="21115" y="8507"/>
                  <a:pt x="21149" y="8240"/>
                </a:cubicBezTo>
                <a:cubicBezTo>
                  <a:pt x="21182" y="8073"/>
                  <a:pt x="21182" y="7973"/>
                  <a:pt x="21149" y="7706"/>
                </a:cubicBezTo>
                <a:cubicBezTo>
                  <a:pt x="21149" y="7540"/>
                  <a:pt x="21115" y="7239"/>
                  <a:pt x="21115" y="7073"/>
                </a:cubicBezTo>
                <a:cubicBezTo>
                  <a:pt x="21115" y="6906"/>
                  <a:pt x="21115" y="6739"/>
                  <a:pt x="21049" y="6706"/>
                </a:cubicBezTo>
                <a:cubicBezTo>
                  <a:pt x="21049" y="6672"/>
                  <a:pt x="21015" y="6539"/>
                  <a:pt x="20982" y="6405"/>
                </a:cubicBezTo>
                <a:cubicBezTo>
                  <a:pt x="20982" y="6339"/>
                  <a:pt x="20949" y="6205"/>
                  <a:pt x="20882" y="6172"/>
                </a:cubicBezTo>
                <a:cubicBezTo>
                  <a:pt x="20882" y="6139"/>
                  <a:pt x="20849" y="6072"/>
                  <a:pt x="20849" y="6039"/>
                </a:cubicBezTo>
                <a:cubicBezTo>
                  <a:pt x="20849" y="5972"/>
                  <a:pt x="20682" y="5572"/>
                  <a:pt x="20615" y="5505"/>
                </a:cubicBezTo>
                <a:cubicBezTo>
                  <a:pt x="20548" y="5471"/>
                  <a:pt x="20482" y="5371"/>
                  <a:pt x="20482" y="5305"/>
                </a:cubicBezTo>
                <a:cubicBezTo>
                  <a:pt x="20348" y="5071"/>
                  <a:pt x="19848" y="4704"/>
                  <a:pt x="19548" y="4571"/>
                </a:cubicBezTo>
                <a:cubicBezTo>
                  <a:pt x="19481" y="4537"/>
                  <a:pt x="19381" y="4504"/>
                  <a:pt x="19347" y="4471"/>
                </a:cubicBezTo>
                <a:cubicBezTo>
                  <a:pt x="19314" y="4404"/>
                  <a:pt x="19181" y="4371"/>
                  <a:pt x="19114" y="4371"/>
                </a:cubicBezTo>
                <a:cubicBezTo>
                  <a:pt x="19014" y="4371"/>
                  <a:pt x="18880" y="4337"/>
                  <a:pt x="18847" y="4304"/>
                </a:cubicBezTo>
                <a:cubicBezTo>
                  <a:pt x="18814" y="4237"/>
                  <a:pt x="18680" y="4204"/>
                  <a:pt x="18614" y="4204"/>
                </a:cubicBezTo>
                <a:cubicBezTo>
                  <a:pt x="18514" y="4204"/>
                  <a:pt x="18380" y="4171"/>
                  <a:pt x="18313" y="4137"/>
                </a:cubicBezTo>
                <a:cubicBezTo>
                  <a:pt x="18213" y="4070"/>
                  <a:pt x="18113" y="4037"/>
                  <a:pt x="17980" y="4004"/>
                </a:cubicBezTo>
                <a:cubicBezTo>
                  <a:pt x="17780" y="3904"/>
                  <a:pt x="17680" y="3870"/>
                  <a:pt x="17446" y="3570"/>
                </a:cubicBezTo>
                <a:cubicBezTo>
                  <a:pt x="17146" y="3303"/>
                  <a:pt x="17046" y="3203"/>
                  <a:pt x="16879" y="3136"/>
                </a:cubicBezTo>
                <a:cubicBezTo>
                  <a:pt x="16679" y="3003"/>
                  <a:pt x="16545" y="2970"/>
                  <a:pt x="16112" y="2870"/>
                </a:cubicBezTo>
                <a:cubicBezTo>
                  <a:pt x="15111" y="2636"/>
                  <a:pt x="14944" y="2536"/>
                  <a:pt x="14477" y="2303"/>
                </a:cubicBezTo>
                <a:cubicBezTo>
                  <a:pt x="14344" y="2202"/>
                  <a:pt x="14177" y="2136"/>
                  <a:pt x="14110" y="2069"/>
                </a:cubicBezTo>
                <a:cubicBezTo>
                  <a:pt x="14010" y="2036"/>
                  <a:pt x="13877" y="2002"/>
                  <a:pt x="13810" y="1969"/>
                </a:cubicBezTo>
                <a:cubicBezTo>
                  <a:pt x="13710" y="1902"/>
                  <a:pt x="13643" y="1869"/>
                  <a:pt x="13610" y="1869"/>
                </a:cubicBezTo>
                <a:cubicBezTo>
                  <a:pt x="13543" y="1869"/>
                  <a:pt x="13443" y="1836"/>
                  <a:pt x="13343" y="1802"/>
                </a:cubicBezTo>
                <a:cubicBezTo>
                  <a:pt x="13276" y="1735"/>
                  <a:pt x="13043" y="1669"/>
                  <a:pt x="12943" y="1669"/>
                </a:cubicBezTo>
                <a:cubicBezTo>
                  <a:pt x="12809" y="1635"/>
                  <a:pt x="12609" y="1569"/>
                  <a:pt x="12509" y="1535"/>
                </a:cubicBezTo>
                <a:cubicBezTo>
                  <a:pt x="12443" y="1502"/>
                  <a:pt x="12309" y="1502"/>
                  <a:pt x="12276" y="1502"/>
                </a:cubicBezTo>
                <a:cubicBezTo>
                  <a:pt x="12209" y="1502"/>
                  <a:pt x="12109" y="1502"/>
                  <a:pt x="12009" y="1469"/>
                </a:cubicBezTo>
                <a:cubicBezTo>
                  <a:pt x="11875" y="1402"/>
                  <a:pt x="11642" y="1402"/>
                  <a:pt x="11108" y="1369"/>
                </a:cubicBezTo>
                <a:cubicBezTo>
                  <a:pt x="10975" y="1369"/>
                  <a:pt x="10841" y="1335"/>
                  <a:pt x="10808" y="1302"/>
                </a:cubicBezTo>
                <a:cubicBezTo>
                  <a:pt x="10775" y="1235"/>
                  <a:pt x="10675" y="1202"/>
                  <a:pt x="10641" y="1202"/>
                </a:cubicBezTo>
                <a:cubicBezTo>
                  <a:pt x="10608" y="1202"/>
                  <a:pt x="10374" y="1135"/>
                  <a:pt x="10208" y="1002"/>
                </a:cubicBezTo>
                <a:cubicBezTo>
                  <a:pt x="9774" y="735"/>
                  <a:pt x="8873" y="468"/>
                  <a:pt x="8606" y="401"/>
                </a:cubicBezTo>
                <a:cubicBezTo>
                  <a:pt x="8506" y="401"/>
                  <a:pt x="8440" y="368"/>
                  <a:pt x="8373" y="368"/>
                </a:cubicBezTo>
                <a:cubicBezTo>
                  <a:pt x="8306" y="334"/>
                  <a:pt x="8006" y="234"/>
                  <a:pt x="7873" y="234"/>
                </a:cubicBezTo>
                <a:cubicBezTo>
                  <a:pt x="7706" y="234"/>
                  <a:pt x="7339" y="168"/>
                  <a:pt x="7039" y="68"/>
                </a:cubicBezTo>
                <a:cubicBezTo>
                  <a:pt x="6772" y="1"/>
                  <a:pt x="6772" y="1"/>
                  <a:pt x="63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112825" y="1228275"/>
            <a:ext cx="1202514" cy="792602"/>
          </a:xfrm>
          <a:custGeom>
            <a:rect b="b" l="l" r="r" t="t"/>
            <a:pathLst>
              <a:path extrusionOk="0" h="7454" w="11309">
                <a:moveTo>
                  <a:pt x="6883" y="1"/>
                </a:moveTo>
                <a:cubicBezTo>
                  <a:pt x="6807" y="1"/>
                  <a:pt x="6736" y="3"/>
                  <a:pt x="6672" y="7"/>
                </a:cubicBezTo>
                <a:cubicBezTo>
                  <a:pt x="6505" y="7"/>
                  <a:pt x="6238" y="40"/>
                  <a:pt x="6071" y="40"/>
                </a:cubicBezTo>
                <a:cubicBezTo>
                  <a:pt x="5904" y="40"/>
                  <a:pt x="5704" y="73"/>
                  <a:pt x="5571" y="73"/>
                </a:cubicBezTo>
                <a:cubicBezTo>
                  <a:pt x="5337" y="140"/>
                  <a:pt x="4904" y="340"/>
                  <a:pt x="4737" y="507"/>
                </a:cubicBezTo>
                <a:cubicBezTo>
                  <a:pt x="4670" y="574"/>
                  <a:pt x="4503" y="707"/>
                  <a:pt x="4370" y="841"/>
                </a:cubicBezTo>
                <a:cubicBezTo>
                  <a:pt x="4237" y="974"/>
                  <a:pt x="4036" y="1174"/>
                  <a:pt x="3903" y="1341"/>
                </a:cubicBezTo>
                <a:cubicBezTo>
                  <a:pt x="3803" y="1508"/>
                  <a:pt x="3670" y="1708"/>
                  <a:pt x="3569" y="1808"/>
                </a:cubicBezTo>
                <a:cubicBezTo>
                  <a:pt x="3503" y="1875"/>
                  <a:pt x="3403" y="2008"/>
                  <a:pt x="3369" y="2041"/>
                </a:cubicBezTo>
                <a:cubicBezTo>
                  <a:pt x="3303" y="2142"/>
                  <a:pt x="2969" y="2408"/>
                  <a:pt x="2869" y="2408"/>
                </a:cubicBezTo>
                <a:cubicBezTo>
                  <a:pt x="2869" y="2408"/>
                  <a:pt x="2702" y="2475"/>
                  <a:pt x="2569" y="2542"/>
                </a:cubicBezTo>
                <a:cubicBezTo>
                  <a:pt x="2469" y="2642"/>
                  <a:pt x="2302" y="2675"/>
                  <a:pt x="2302" y="2675"/>
                </a:cubicBezTo>
                <a:cubicBezTo>
                  <a:pt x="2202" y="2675"/>
                  <a:pt x="1368" y="2875"/>
                  <a:pt x="1301" y="2909"/>
                </a:cubicBezTo>
                <a:cubicBezTo>
                  <a:pt x="1034" y="3042"/>
                  <a:pt x="567" y="3342"/>
                  <a:pt x="467" y="3509"/>
                </a:cubicBezTo>
                <a:cubicBezTo>
                  <a:pt x="167" y="3743"/>
                  <a:pt x="0" y="4210"/>
                  <a:pt x="34" y="4643"/>
                </a:cubicBezTo>
                <a:cubicBezTo>
                  <a:pt x="34" y="4877"/>
                  <a:pt x="67" y="5010"/>
                  <a:pt x="167" y="5210"/>
                </a:cubicBezTo>
                <a:lnTo>
                  <a:pt x="300" y="5511"/>
                </a:lnTo>
                <a:lnTo>
                  <a:pt x="200" y="5711"/>
                </a:lnTo>
                <a:cubicBezTo>
                  <a:pt x="0" y="6345"/>
                  <a:pt x="501" y="7145"/>
                  <a:pt x="1301" y="7379"/>
                </a:cubicBezTo>
                <a:cubicBezTo>
                  <a:pt x="1468" y="7429"/>
                  <a:pt x="1676" y="7454"/>
                  <a:pt x="1889" y="7454"/>
                </a:cubicBezTo>
                <a:cubicBezTo>
                  <a:pt x="2102" y="7454"/>
                  <a:pt x="2319" y="7429"/>
                  <a:pt x="2502" y="7379"/>
                </a:cubicBezTo>
                <a:cubicBezTo>
                  <a:pt x="2869" y="7312"/>
                  <a:pt x="3569" y="6912"/>
                  <a:pt x="3803" y="6711"/>
                </a:cubicBezTo>
                <a:cubicBezTo>
                  <a:pt x="3870" y="6645"/>
                  <a:pt x="4003" y="6545"/>
                  <a:pt x="4070" y="6511"/>
                </a:cubicBezTo>
                <a:cubicBezTo>
                  <a:pt x="4154" y="6448"/>
                  <a:pt x="4199" y="6425"/>
                  <a:pt x="4296" y="6425"/>
                </a:cubicBezTo>
                <a:cubicBezTo>
                  <a:pt x="4353" y="6425"/>
                  <a:pt x="4427" y="6432"/>
                  <a:pt x="4537" y="6445"/>
                </a:cubicBezTo>
                <a:cubicBezTo>
                  <a:pt x="4704" y="6445"/>
                  <a:pt x="4970" y="6511"/>
                  <a:pt x="5037" y="6511"/>
                </a:cubicBezTo>
                <a:cubicBezTo>
                  <a:pt x="5704" y="6511"/>
                  <a:pt x="6171" y="6445"/>
                  <a:pt x="6472" y="6411"/>
                </a:cubicBezTo>
                <a:cubicBezTo>
                  <a:pt x="6638" y="6378"/>
                  <a:pt x="6972" y="6345"/>
                  <a:pt x="7139" y="6345"/>
                </a:cubicBezTo>
                <a:cubicBezTo>
                  <a:pt x="7472" y="6311"/>
                  <a:pt x="7739" y="6211"/>
                  <a:pt x="8373" y="5978"/>
                </a:cubicBezTo>
                <a:cubicBezTo>
                  <a:pt x="8673" y="5844"/>
                  <a:pt x="9240" y="5377"/>
                  <a:pt x="9474" y="5144"/>
                </a:cubicBezTo>
                <a:cubicBezTo>
                  <a:pt x="9674" y="4843"/>
                  <a:pt x="9807" y="4410"/>
                  <a:pt x="9807" y="4143"/>
                </a:cubicBezTo>
                <a:cubicBezTo>
                  <a:pt x="9807" y="4010"/>
                  <a:pt x="9807" y="3876"/>
                  <a:pt x="9841" y="3876"/>
                </a:cubicBezTo>
                <a:cubicBezTo>
                  <a:pt x="9874" y="3876"/>
                  <a:pt x="10641" y="3342"/>
                  <a:pt x="10808" y="3176"/>
                </a:cubicBezTo>
                <a:cubicBezTo>
                  <a:pt x="11142" y="2842"/>
                  <a:pt x="11308" y="2342"/>
                  <a:pt x="11208" y="1975"/>
                </a:cubicBezTo>
                <a:cubicBezTo>
                  <a:pt x="11142" y="1641"/>
                  <a:pt x="10975" y="1408"/>
                  <a:pt x="10541" y="1074"/>
                </a:cubicBezTo>
                <a:cubicBezTo>
                  <a:pt x="10074" y="707"/>
                  <a:pt x="9741" y="540"/>
                  <a:pt x="9207" y="374"/>
                </a:cubicBezTo>
                <a:cubicBezTo>
                  <a:pt x="8269" y="110"/>
                  <a:pt x="7434" y="1"/>
                  <a:pt x="68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4500092">
            <a:off x="6340855" y="2853431"/>
            <a:ext cx="700711" cy="912510"/>
          </a:xfrm>
          <a:custGeom>
            <a:rect b="b" l="l" r="r" t="t"/>
            <a:pathLst>
              <a:path extrusionOk="0" h="19853" w="15245">
                <a:moveTo>
                  <a:pt x="7673" y="0"/>
                </a:moveTo>
                <a:cubicBezTo>
                  <a:pt x="7606" y="0"/>
                  <a:pt x="7406" y="0"/>
                  <a:pt x="7272" y="34"/>
                </a:cubicBezTo>
                <a:cubicBezTo>
                  <a:pt x="7139" y="100"/>
                  <a:pt x="6939" y="100"/>
                  <a:pt x="6772" y="100"/>
                </a:cubicBezTo>
                <a:cubicBezTo>
                  <a:pt x="6639" y="100"/>
                  <a:pt x="6338" y="167"/>
                  <a:pt x="6138" y="200"/>
                </a:cubicBezTo>
                <a:cubicBezTo>
                  <a:pt x="5943" y="279"/>
                  <a:pt x="5851" y="311"/>
                  <a:pt x="5767" y="311"/>
                </a:cubicBezTo>
                <a:cubicBezTo>
                  <a:pt x="5708" y="311"/>
                  <a:pt x="5654" y="295"/>
                  <a:pt x="5571" y="267"/>
                </a:cubicBezTo>
                <a:cubicBezTo>
                  <a:pt x="5438" y="200"/>
                  <a:pt x="5271" y="167"/>
                  <a:pt x="5138" y="167"/>
                </a:cubicBezTo>
                <a:cubicBezTo>
                  <a:pt x="5071" y="167"/>
                  <a:pt x="4837" y="134"/>
                  <a:pt x="4737" y="100"/>
                </a:cubicBezTo>
                <a:cubicBezTo>
                  <a:pt x="4558" y="46"/>
                  <a:pt x="4347" y="20"/>
                  <a:pt x="4120" y="20"/>
                </a:cubicBezTo>
                <a:cubicBezTo>
                  <a:pt x="3380" y="20"/>
                  <a:pt x="2472" y="292"/>
                  <a:pt x="1935" y="701"/>
                </a:cubicBezTo>
                <a:cubicBezTo>
                  <a:pt x="1802" y="801"/>
                  <a:pt x="1568" y="968"/>
                  <a:pt x="1435" y="1101"/>
                </a:cubicBezTo>
                <a:cubicBezTo>
                  <a:pt x="634" y="1668"/>
                  <a:pt x="334" y="2135"/>
                  <a:pt x="134" y="3036"/>
                </a:cubicBezTo>
                <a:cubicBezTo>
                  <a:pt x="1" y="3670"/>
                  <a:pt x="1" y="3970"/>
                  <a:pt x="134" y="4270"/>
                </a:cubicBezTo>
                <a:cubicBezTo>
                  <a:pt x="167" y="4337"/>
                  <a:pt x="267" y="4503"/>
                  <a:pt x="301" y="4637"/>
                </a:cubicBezTo>
                <a:cubicBezTo>
                  <a:pt x="334" y="4770"/>
                  <a:pt x="434" y="4970"/>
                  <a:pt x="468" y="5037"/>
                </a:cubicBezTo>
                <a:cubicBezTo>
                  <a:pt x="568" y="5271"/>
                  <a:pt x="801" y="5538"/>
                  <a:pt x="935" y="5604"/>
                </a:cubicBezTo>
                <a:cubicBezTo>
                  <a:pt x="1001" y="5638"/>
                  <a:pt x="1402" y="5938"/>
                  <a:pt x="1502" y="6038"/>
                </a:cubicBezTo>
                <a:cubicBezTo>
                  <a:pt x="1668" y="6271"/>
                  <a:pt x="2102" y="6505"/>
                  <a:pt x="2302" y="6538"/>
                </a:cubicBezTo>
                <a:cubicBezTo>
                  <a:pt x="2469" y="6605"/>
                  <a:pt x="2569" y="6638"/>
                  <a:pt x="2669" y="6805"/>
                </a:cubicBezTo>
                <a:cubicBezTo>
                  <a:pt x="2769" y="6872"/>
                  <a:pt x="2936" y="7039"/>
                  <a:pt x="3069" y="7105"/>
                </a:cubicBezTo>
                <a:cubicBezTo>
                  <a:pt x="3270" y="7205"/>
                  <a:pt x="3670" y="7639"/>
                  <a:pt x="3837" y="7839"/>
                </a:cubicBezTo>
                <a:cubicBezTo>
                  <a:pt x="3937" y="7973"/>
                  <a:pt x="3970" y="8039"/>
                  <a:pt x="3937" y="8273"/>
                </a:cubicBezTo>
                <a:lnTo>
                  <a:pt x="3937" y="8773"/>
                </a:lnTo>
                <a:cubicBezTo>
                  <a:pt x="3937" y="8873"/>
                  <a:pt x="3937" y="9040"/>
                  <a:pt x="3903" y="9174"/>
                </a:cubicBezTo>
                <a:cubicBezTo>
                  <a:pt x="3837" y="9307"/>
                  <a:pt x="3803" y="9607"/>
                  <a:pt x="3803" y="9807"/>
                </a:cubicBezTo>
                <a:cubicBezTo>
                  <a:pt x="3803" y="10007"/>
                  <a:pt x="3770" y="10274"/>
                  <a:pt x="3770" y="10308"/>
                </a:cubicBezTo>
                <a:cubicBezTo>
                  <a:pt x="3770" y="10441"/>
                  <a:pt x="3770" y="11008"/>
                  <a:pt x="3803" y="11208"/>
                </a:cubicBezTo>
                <a:cubicBezTo>
                  <a:pt x="3903" y="11875"/>
                  <a:pt x="4070" y="12476"/>
                  <a:pt x="4437" y="13276"/>
                </a:cubicBezTo>
                <a:cubicBezTo>
                  <a:pt x="4637" y="13677"/>
                  <a:pt x="4837" y="14311"/>
                  <a:pt x="4837" y="14377"/>
                </a:cubicBezTo>
                <a:cubicBezTo>
                  <a:pt x="4837" y="14444"/>
                  <a:pt x="4904" y="14544"/>
                  <a:pt x="4937" y="14677"/>
                </a:cubicBezTo>
                <a:cubicBezTo>
                  <a:pt x="4971" y="14811"/>
                  <a:pt x="5071" y="15044"/>
                  <a:pt x="5104" y="15311"/>
                </a:cubicBezTo>
                <a:cubicBezTo>
                  <a:pt x="5171" y="16212"/>
                  <a:pt x="5304" y="17046"/>
                  <a:pt x="5404" y="17279"/>
                </a:cubicBezTo>
                <a:cubicBezTo>
                  <a:pt x="5471" y="17513"/>
                  <a:pt x="5738" y="17946"/>
                  <a:pt x="5805" y="17980"/>
                </a:cubicBezTo>
                <a:cubicBezTo>
                  <a:pt x="5838" y="17980"/>
                  <a:pt x="5972" y="18147"/>
                  <a:pt x="6105" y="18313"/>
                </a:cubicBezTo>
                <a:cubicBezTo>
                  <a:pt x="6272" y="18514"/>
                  <a:pt x="6439" y="18647"/>
                  <a:pt x="6605" y="18780"/>
                </a:cubicBezTo>
                <a:cubicBezTo>
                  <a:pt x="6772" y="18847"/>
                  <a:pt x="7006" y="19047"/>
                  <a:pt x="7172" y="19181"/>
                </a:cubicBezTo>
                <a:cubicBezTo>
                  <a:pt x="7439" y="19281"/>
                  <a:pt x="7773" y="19448"/>
                  <a:pt x="8240" y="19481"/>
                </a:cubicBezTo>
                <a:cubicBezTo>
                  <a:pt x="8351" y="19481"/>
                  <a:pt x="8462" y="19496"/>
                  <a:pt x="8534" y="19496"/>
                </a:cubicBezTo>
                <a:cubicBezTo>
                  <a:pt x="8570" y="19496"/>
                  <a:pt x="8596" y="19492"/>
                  <a:pt x="8607" y="19481"/>
                </a:cubicBezTo>
                <a:cubicBezTo>
                  <a:pt x="8640" y="19481"/>
                  <a:pt x="8974" y="19548"/>
                  <a:pt x="9341" y="19648"/>
                </a:cubicBezTo>
                <a:cubicBezTo>
                  <a:pt x="9909" y="19786"/>
                  <a:pt x="10193" y="19852"/>
                  <a:pt x="10440" y="19852"/>
                </a:cubicBezTo>
                <a:cubicBezTo>
                  <a:pt x="10672" y="19852"/>
                  <a:pt x="10871" y="19794"/>
                  <a:pt x="11242" y="19681"/>
                </a:cubicBezTo>
                <a:cubicBezTo>
                  <a:pt x="11742" y="19514"/>
                  <a:pt x="11976" y="19381"/>
                  <a:pt x="12243" y="19181"/>
                </a:cubicBezTo>
                <a:cubicBezTo>
                  <a:pt x="12343" y="19114"/>
                  <a:pt x="12476" y="19014"/>
                  <a:pt x="12643" y="18947"/>
                </a:cubicBezTo>
                <a:cubicBezTo>
                  <a:pt x="12977" y="18814"/>
                  <a:pt x="13410" y="18514"/>
                  <a:pt x="13810" y="18013"/>
                </a:cubicBezTo>
                <a:cubicBezTo>
                  <a:pt x="14144" y="17646"/>
                  <a:pt x="14144" y="17613"/>
                  <a:pt x="14311" y="17279"/>
                </a:cubicBezTo>
                <a:cubicBezTo>
                  <a:pt x="14478" y="16846"/>
                  <a:pt x="14511" y="16779"/>
                  <a:pt x="14578" y="16445"/>
                </a:cubicBezTo>
                <a:cubicBezTo>
                  <a:pt x="14578" y="16312"/>
                  <a:pt x="14611" y="16145"/>
                  <a:pt x="14644" y="16012"/>
                </a:cubicBezTo>
                <a:cubicBezTo>
                  <a:pt x="14678" y="15878"/>
                  <a:pt x="14744" y="15678"/>
                  <a:pt x="14778" y="15511"/>
                </a:cubicBezTo>
                <a:cubicBezTo>
                  <a:pt x="14811" y="15378"/>
                  <a:pt x="14845" y="15011"/>
                  <a:pt x="14945" y="14778"/>
                </a:cubicBezTo>
                <a:cubicBezTo>
                  <a:pt x="14978" y="14477"/>
                  <a:pt x="15078" y="14144"/>
                  <a:pt x="15078" y="14010"/>
                </a:cubicBezTo>
                <a:cubicBezTo>
                  <a:pt x="15078" y="13877"/>
                  <a:pt x="15078" y="13643"/>
                  <a:pt x="15111" y="13477"/>
                </a:cubicBezTo>
                <a:cubicBezTo>
                  <a:pt x="15245" y="12576"/>
                  <a:pt x="15178" y="11442"/>
                  <a:pt x="15078" y="11108"/>
                </a:cubicBezTo>
                <a:cubicBezTo>
                  <a:pt x="14978" y="10808"/>
                  <a:pt x="14811" y="10274"/>
                  <a:pt x="14744" y="9874"/>
                </a:cubicBezTo>
                <a:cubicBezTo>
                  <a:pt x="14678" y="9674"/>
                  <a:pt x="14611" y="9440"/>
                  <a:pt x="14511" y="9307"/>
                </a:cubicBezTo>
                <a:cubicBezTo>
                  <a:pt x="14444" y="9174"/>
                  <a:pt x="14311" y="8973"/>
                  <a:pt x="14177" y="8807"/>
                </a:cubicBezTo>
                <a:cubicBezTo>
                  <a:pt x="14011" y="8506"/>
                  <a:pt x="13510" y="7973"/>
                  <a:pt x="13343" y="7939"/>
                </a:cubicBezTo>
                <a:cubicBezTo>
                  <a:pt x="13243" y="7873"/>
                  <a:pt x="13110" y="7639"/>
                  <a:pt x="13110" y="7339"/>
                </a:cubicBezTo>
                <a:lnTo>
                  <a:pt x="13110" y="6972"/>
                </a:lnTo>
                <a:lnTo>
                  <a:pt x="13110" y="6505"/>
                </a:lnTo>
                <a:cubicBezTo>
                  <a:pt x="13143" y="6171"/>
                  <a:pt x="13143" y="6038"/>
                  <a:pt x="13077" y="5871"/>
                </a:cubicBezTo>
                <a:lnTo>
                  <a:pt x="13077" y="5638"/>
                </a:lnTo>
                <a:cubicBezTo>
                  <a:pt x="13110" y="5371"/>
                  <a:pt x="13077" y="5104"/>
                  <a:pt x="12943" y="4837"/>
                </a:cubicBezTo>
                <a:cubicBezTo>
                  <a:pt x="12843" y="4704"/>
                  <a:pt x="12776" y="4470"/>
                  <a:pt x="12676" y="4270"/>
                </a:cubicBezTo>
                <a:cubicBezTo>
                  <a:pt x="12576" y="3836"/>
                  <a:pt x="12510" y="3770"/>
                  <a:pt x="12309" y="3603"/>
                </a:cubicBezTo>
                <a:cubicBezTo>
                  <a:pt x="12243" y="3503"/>
                  <a:pt x="12143" y="3436"/>
                  <a:pt x="12143" y="3369"/>
                </a:cubicBezTo>
                <a:cubicBezTo>
                  <a:pt x="12109" y="3269"/>
                  <a:pt x="11809" y="3002"/>
                  <a:pt x="11742" y="2969"/>
                </a:cubicBezTo>
                <a:cubicBezTo>
                  <a:pt x="11609" y="2936"/>
                  <a:pt x="11475" y="2702"/>
                  <a:pt x="11442" y="2435"/>
                </a:cubicBezTo>
                <a:cubicBezTo>
                  <a:pt x="11409" y="2302"/>
                  <a:pt x="11309" y="2035"/>
                  <a:pt x="11175" y="1935"/>
                </a:cubicBezTo>
                <a:cubicBezTo>
                  <a:pt x="11109" y="1802"/>
                  <a:pt x="10975" y="1635"/>
                  <a:pt x="10942" y="1601"/>
                </a:cubicBezTo>
                <a:cubicBezTo>
                  <a:pt x="10908" y="1501"/>
                  <a:pt x="10842" y="1468"/>
                  <a:pt x="10808" y="1435"/>
                </a:cubicBezTo>
                <a:cubicBezTo>
                  <a:pt x="10775" y="1368"/>
                  <a:pt x="10675" y="1268"/>
                  <a:pt x="10642" y="1168"/>
                </a:cubicBezTo>
                <a:cubicBezTo>
                  <a:pt x="10608" y="1034"/>
                  <a:pt x="10475" y="934"/>
                  <a:pt x="10408" y="834"/>
                </a:cubicBezTo>
                <a:cubicBezTo>
                  <a:pt x="10308" y="801"/>
                  <a:pt x="10141" y="634"/>
                  <a:pt x="10008" y="534"/>
                </a:cubicBezTo>
                <a:cubicBezTo>
                  <a:pt x="9808" y="367"/>
                  <a:pt x="9741" y="334"/>
                  <a:pt x="9140" y="167"/>
                </a:cubicBezTo>
                <a:cubicBezTo>
                  <a:pt x="8607" y="34"/>
                  <a:pt x="8440" y="0"/>
                  <a:pt x="81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13250" y="913838"/>
            <a:ext cx="7717500" cy="24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13250" y="3437063"/>
            <a:ext cx="771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713250" y="1690625"/>
            <a:ext cx="7717500" cy="11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713250" y="2947375"/>
            <a:ext cx="77175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 rot="-6203861">
            <a:off x="7244922" y="3188069"/>
            <a:ext cx="1530638" cy="1966363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 rot="-1478771">
            <a:off x="-42565" y="-672197"/>
            <a:ext cx="6387904" cy="6124438"/>
          </a:xfrm>
          <a:custGeom>
            <a:rect b="b" l="l" r="r" t="t"/>
            <a:pathLst>
              <a:path extrusionOk="0" h="11868" w="14478">
                <a:moveTo>
                  <a:pt x="9207" y="3943"/>
                </a:moveTo>
                <a:cubicBezTo>
                  <a:pt x="9174" y="3960"/>
                  <a:pt x="9157" y="3968"/>
                  <a:pt x="9153" y="3968"/>
                </a:cubicBezTo>
                <a:cubicBezTo>
                  <a:pt x="9149" y="3968"/>
                  <a:pt x="9157" y="3960"/>
                  <a:pt x="9174" y="3943"/>
                </a:cubicBezTo>
                <a:close/>
                <a:moveTo>
                  <a:pt x="9570" y="1"/>
                </a:moveTo>
                <a:cubicBezTo>
                  <a:pt x="9534" y="1"/>
                  <a:pt x="9502" y="3"/>
                  <a:pt x="9474" y="7"/>
                </a:cubicBezTo>
                <a:cubicBezTo>
                  <a:pt x="9241" y="74"/>
                  <a:pt x="9007" y="174"/>
                  <a:pt x="8640" y="441"/>
                </a:cubicBezTo>
                <a:cubicBezTo>
                  <a:pt x="8307" y="641"/>
                  <a:pt x="6539" y="1909"/>
                  <a:pt x="5805" y="2442"/>
                </a:cubicBezTo>
                <a:cubicBezTo>
                  <a:pt x="5405" y="2743"/>
                  <a:pt x="5138" y="2909"/>
                  <a:pt x="5038" y="2943"/>
                </a:cubicBezTo>
                <a:cubicBezTo>
                  <a:pt x="4971" y="2976"/>
                  <a:pt x="4704" y="3143"/>
                  <a:pt x="4471" y="3310"/>
                </a:cubicBezTo>
                <a:cubicBezTo>
                  <a:pt x="4204" y="3476"/>
                  <a:pt x="3870" y="3743"/>
                  <a:pt x="3737" y="3810"/>
                </a:cubicBezTo>
                <a:cubicBezTo>
                  <a:pt x="3370" y="4010"/>
                  <a:pt x="2536" y="4577"/>
                  <a:pt x="2169" y="4811"/>
                </a:cubicBezTo>
                <a:cubicBezTo>
                  <a:pt x="2002" y="4944"/>
                  <a:pt x="1735" y="5111"/>
                  <a:pt x="1635" y="5178"/>
                </a:cubicBezTo>
                <a:cubicBezTo>
                  <a:pt x="1502" y="5244"/>
                  <a:pt x="1368" y="5311"/>
                  <a:pt x="1368" y="5311"/>
                </a:cubicBezTo>
                <a:cubicBezTo>
                  <a:pt x="1368" y="5311"/>
                  <a:pt x="1268" y="5445"/>
                  <a:pt x="1035" y="5578"/>
                </a:cubicBezTo>
                <a:cubicBezTo>
                  <a:pt x="668" y="5878"/>
                  <a:pt x="601" y="5945"/>
                  <a:pt x="668" y="6212"/>
                </a:cubicBezTo>
                <a:cubicBezTo>
                  <a:pt x="735" y="6579"/>
                  <a:pt x="1202" y="6912"/>
                  <a:pt x="1702" y="6946"/>
                </a:cubicBezTo>
                <a:lnTo>
                  <a:pt x="1902" y="6946"/>
                </a:lnTo>
                <a:lnTo>
                  <a:pt x="1835" y="7046"/>
                </a:lnTo>
                <a:cubicBezTo>
                  <a:pt x="1769" y="7112"/>
                  <a:pt x="1468" y="7446"/>
                  <a:pt x="1302" y="7613"/>
                </a:cubicBezTo>
                <a:cubicBezTo>
                  <a:pt x="1001" y="7946"/>
                  <a:pt x="835" y="8113"/>
                  <a:pt x="735" y="8213"/>
                </a:cubicBezTo>
                <a:cubicBezTo>
                  <a:pt x="668" y="8247"/>
                  <a:pt x="568" y="8313"/>
                  <a:pt x="568" y="8347"/>
                </a:cubicBezTo>
                <a:cubicBezTo>
                  <a:pt x="534" y="8447"/>
                  <a:pt x="468" y="8580"/>
                  <a:pt x="234" y="8814"/>
                </a:cubicBezTo>
                <a:cubicBezTo>
                  <a:pt x="1" y="9147"/>
                  <a:pt x="1" y="9447"/>
                  <a:pt x="168" y="9748"/>
                </a:cubicBezTo>
                <a:cubicBezTo>
                  <a:pt x="234" y="9881"/>
                  <a:pt x="301" y="9914"/>
                  <a:pt x="534" y="10115"/>
                </a:cubicBezTo>
                <a:cubicBezTo>
                  <a:pt x="901" y="10348"/>
                  <a:pt x="1068" y="10448"/>
                  <a:pt x="1468" y="10481"/>
                </a:cubicBezTo>
                <a:cubicBezTo>
                  <a:pt x="1543" y="10489"/>
                  <a:pt x="1610" y="10493"/>
                  <a:pt x="1672" y="10493"/>
                </a:cubicBezTo>
                <a:cubicBezTo>
                  <a:pt x="1887" y="10493"/>
                  <a:pt x="2051" y="10444"/>
                  <a:pt x="2336" y="10315"/>
                </a:cubicBezTo>
                <a:cubicBezTo>
                  <a:pt x="2469" y="10261"/>
                  <a:pt x="2549" y="10229"/>
                  <a:pt x="2578" y="10229"/>
                </a:cubicBezTo>
                <a:cubicBezTo>
                  <a:pt x="2621" y="10229"/>
                  <a:pt x="2549" y="10301"/>
                  <a:pt x="2369" y="10481"/>
                </a:cubicBezTo>
                <a:cubicBezTo>
                  <a:pt x="2302" y="10615"/>
                  <a:pt x="2169" y="10682"/>
                  <a:pt x="2169" y="10748"/>
                </a:cubicBezTo>
                <a:cubicBezTo>
                  <a:pt x="2136" y="10782"/>
                  <a:pt x="2069" y="10848"/>
                  <a:pt x="2002" y="10948"/>
                </a:cubicBezTo>
                <a:cubicBezTo>
                  <a:pt x="1802" y="11182"/>
                  <a:pt x="1735" y="11315"/>
                  <a:pt x="1835" y="11516"/>
                </a:cubicBezTo>
                <a:cubicBezTo>
                  <a:pt x="1958" y="11737"/>
                  <a:pt x="2244" y="11867"/>
                  <a:pt x="2533" y="11867"/>
                </a:cubicBezTo>
                <a:cubicBezTo>
                  <a:pt x="2636" y="11867"/>
                  <a:pt x="2740" y="11851"/>
                  <a:pt x="2836" y="11816"/>
                </a:cubicBezTo>
                <a:cubicBezTo>
                  <a:pt x="3003" y="11782"/>
                  <a:pt x="3370" y="11516"/>
                  <a:pt x="3503" y="11449"/>
                </a:cubicBezTo>
                <a:cubicBezTo>
                  <a:pt x="3837" y="11149"/>
                  <a:pt x="5805" y="9681"/>
                  <a:pt x="6005" y="9514"/>
                </a:cubicBezTo>
                <a:cubicBezTo>
                  <a:pt x="6072" y="9447"/>
                  <a:pt x="6172" y="9414"/>
                  <a:pt x="6239" y="9347"/>
                </a:cubicBezTo>
                <a:cubicBezTo>
                  <a:pt x="6305" y="9314"/>
                  <a:pt x="7239" y="8613"/>
                  <a:pt x="8407" y="7780"/>
                </a:cubicBezTo>
                <a:cubicBezTo>
                  <a:pt x="11242" y="5745"/>
                  <a:pt x="13043" y="4410"/>
                  <a:pt x="13310" y="4177"/>
                </a:cubicBezTo>
                <a:cubicBezTo>
                  <a:pt x="13377" y="4110"/>
                  <a:pt x="13577" y="3943"/>
                  <a:pt x="13744" y="3810"/>
                </a:cubicBezTo>
                <a:cubicBezTo>
                  <a:pt x="14311" y="3443"/>
                  <a:pt x="14478" y="3009"/>
                  <a:pt x="14244" y="2609"/>
                </a:cubicBezTo>
                <a:cubicBezTo>
                  <a:pt x="14178" y="2442"/>
                  <a:pt x="14144" y="2409"/>
                  <a:pt x="13877" y="2242"/>
                </a:cubicBezTo>
                <a:cubicBezTo>
                  <a:pt x="13644" y="2075"/>
                  <a:pt x="13577" y="2009"/>
                  <a:pt x="13410" y="1975"/>
                </a:cubicBezTo>
                <a:cubicBezTo>
                  <a:pt x="13193" y="1909"/>
                  <a:pt x="13018" y="1875"/>
                  <a:pt x="12839" y="1875"/>
                </a:cubicBezTo>
                <a:cubicBezTo>
                  <a:pt x="12660" y="1875"/>
                  <a:pt x="12476" y="1909"/>
                  <a:pt x="12243" y="1975"/>
                </a:cubicBezTo>
                <a:cubicBezTo>
                  <a:pt x="11909" y="2109"/>
                  <a:pt x="11742" y="2176"/>
                  <a:pt x="11175" y="2576"/>
                </a:cubicBezTo>
                <a:cubicBezTo>
                  <a:pt x="10675" y="2909"/>
                  <a:pt x="10642" y="2943"/>
                  <a:pt x="9908" y="3476"/>
                </a:cubicBezTo>
                <a:cubicBezTo>
                  <a:pt x="9599" y="3724"/>
                  <a:pt x="9347" y="3914"/>
                  <a:pt x="9312" y="3914"/>
                </a:cubicBezTo>
                <a:cubicBezTo>
                  <a:pt x="9309" y="3914"/>
                  <a:pt x="9307" y="3913"/>
                  <a:pt x="9307" y="3910"/>
                </a:cubicBezTo>
                <a:cubicBezTo>
                  <a:pt x="9307" y="3910"/>
                  <a:pt x="9374" y="3777"/>
                  <a:pt x="9508" y="3677"/>
                </a:cubicBezTo>
                <a:cubicBezTo>
                  <a:pt x="9641" y="3610"/>
                  <a:pt x="9741" y="3476"/>
                  <a:pt x="9808" y="3410"/>
                </a:cubicBezTo>
                <a:cubicBezTo>
                  <a:pt x="10041" y="3076"/>
                  <a:pt x="10175" y="2943"/>
                  <a:pt x="10341" y="2776"/>
                </a:cubicBezTo>
                <a:cubicBezTo>
                  <a:pt x="10408" y="2676"/>
                  <a:pt x="10542" y="2609"/>
                  <a:pt x="10542" y="2576"/>
                </a:cubicBezTo>
                <a:lnTo>
                  <a:pt x="10708" y="2409"/>
                </a:lnTo>
                <a:cubicBezTo>
                  <a:pt x="10808" y="2309"/>
                  <a:pt x="10875" y="2176"/>
                  <a:pt x="10909" y="2109"/>
                </a:cubicBezTo>
                <a:cubicBezTo>
                  <a:pt x="10975" y="2009"/>
                  <a:pt x="11042" y="1909"/>
                  <a:pt x="11075" y="1809"/>
                </a:cubicBezTo>
                <a:cubicBezTo>
                  <a:pt x="11209" y="1642"/>
                  <a:pt x="11342" y="1308"/>
                  <a:pt x="11342" y="1141"/>
                </a:cubicBezTo>
                <a:cubicBezTo>
                  <a:pt x="11342" y="1008"/>
                  <a:pt x="11242" y="808"/>
                  <a:pt x="11142" y="641"/>
                </a:cubicBezTo>
                <a:cubicBezTo>
                  <a:pt x="11009" y="474"/>
                  <a:pt x="10642" y="241"/>
                  <a:pt x="10375" y="141"/>
                </a:cubicBezTo>
                <a:cubicBezTo>
                  <a:pt x="10173" y="83"/>
                  <a:pt x="9798" y="1"/>
                  <a:pt x="95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 rot="9188250">
            <a:off x="3867462" y="135292"/>
            <a:ext cx="4408709" cy="3739574"/>
          </a:xfrm>
          <a:custGeom>
            <a:rect b="b" l="l" r="r" t="t"/>
            <a:pathLst>
              <a:path extrusionOk="0" h="12276" w="16780">
                <a:moveTo>
                  <a:pt x="11376" y="0"/>
                </a:moveTo>
                <a:cubicBezTo>
                  <a:pt x="11009" y="0"/>
                  <a:pt x="10942" y="0"/>
                  <a:pt x="10742" y="101"/>
                </a:cubicBezTo>
                <a:cubicBezTo>
                  <a:pt x="10375" y="201"/>
                  <a:pt x="10175" y="367"/>
                  <a:pt x="10041" y="668"/>
                </a:cubicBezTo>
                <a:cubicBezTo>
                  <a:pt x="9941" y="834"/>
                  <a:pt x="10008" y="1035"/>
                  <a:pt x="10075" y="1201"/>
                </a:cubicBezTo>
                <a:cubicBezTo>
                  <a:pt x="10108" y="1301"/>
                  <a:pt x="10108" y="1301"/>
                  <a:pt x="10041" y="1468"/>
                </a:cubicBezTo>
                <a:cubicBezTo>
                  <a:pt x="10008" y="1535"/>
                  <a:pt x="9875" y="1635"/>
                  <a:pt x="9841" y="1668"/>
                </a:cubicBezTo>
                <a:cubicBezTo>
                  <a:pt x="9775" y="1702"/>
                  <a:pt x="9674" y="1802"/>
                  <a:pt x="9608" y="1935"/>
                </a:cubicBezTo>
                <a:cubicBezTo>
                  <a:pt x="9541" y="2002"/>
                  <a:pt x="9408" y="2169"/>
                  <a:pt x="9341" y="2202"/>
                </a:cubicBezTo>
                <a:cubicBezTo>
                  <a:pt x="9241" y="2269"/>
                  <a:pt x="9107" y="2369"/>
                  <a:pt x="9074" y="2469"/>
                </a:cubicBezTo>
                <a:cubicBezTo>
                  <a:pt x="8874" y="2769"/>
                  <a:pt x="8374" y="3203"/>
                  <a:pt x="7940" y="3536"/>
                </a:cubicBezTo>
                <a:cubicBezTo>
                  <a:pt x="7873" y="3636"/>
                  <a:pt x="7740" y="3703"/>
                  <a:pt x="7706" y="3803"/>
                </a:cubicBezTo>
                <a:cubicBezTo>
                  <a:pt x="7673" y="3837"/>
                  <a:pt x="7506" y="4037"/>
                  <a:pt x="7273" y="4203"/>
                </a:cubicBezTo>
                <a:cubicBezTo>
                  <a:pt x="6906" y="4537"/>
                  <a:pt x="6672" y="4804"/>
                  <a:pt x="6506" y="4971"/>
                </a:cubicBezTo>
                <a:cubicBezTo>
                  <a:pt x="6439" y="5004"/>
                  <a:pt x="6272" y="5137"/>
                  <a:pt x="6205" y="5204"/>
                </a:cubicBezTo>
                <a:cubicBezTo>
                  <a:pt x="6072" y="5304"/>
                  <a:pt x="5938" y="5438"/>
                  <a:pt x="5872" y="5504"/>
                </a:cubicBezTo>
                <a:cubicBezTo>
                  <a:pt x="5772" y="5604"/>
                  <a:pt x="5605" y="5771"/>
                  <a:pt x="5438" y="5871"/>
                </a:cubicBezTo>
                <a:cubicBezTo>
                  <a:pt x="5271" y="6005"/>
                  <a:pt x="5071" y="6172"/>
                  <a:pt x="5038" y="6272"/>
                </a:cubicBezTo>
                <a:cubicBezTo>
                  <a:pt x="4838" y="6472"/>
                  <a:pt x="4604" y="6639"/>
                  <a:pt x="4404" y="6772"/>
                </a:cubicBezTo>
                <a:cubicBezTo>
                  <a:pt x="4237" y="6872"/>
                  <a:pt x="3937" y="7139"/>
                  <a:pt x="3737" y="7439"/>
                </a:cubicBezTo>
                <a:cubicBezTo>
                  <a:pt x="3704" y="7506"/>
                  <a:pt x="3337" y="7773"/>
                  <a:pt x="2936" y="8006"/>
                </a:cubicBezTo>
                <a:cubicBezTo>
                  <a:pt x="2503" y="8340"/>
                  <a:pt x="2236" y="8540"/>
                  <a:pt x="2169" y="8640"/>
                </a:cubicBezTo>
                <a:cubicBezTo>
                  <a:pt x="2069" y="8707"/>
                  <a:pt x="1936" y="8840"/>
                  <a:pt x="1769" y="8974"/>
                </a:cubicBezTo>
                <a:cubicBezTo>
                  <a:pt x="1602" y="9107"/>
                  <a:pt x="1435" y="9207"/>
                  <a:pt x="1268" y="9374"/>
                </a:cubicBezTo>
                <a:cubicBezTo>
                  <a:pt x="1168" y="9507"/>
                  <a:pt x="935" y="9774"/>
                  <a:pt x="768" y="9841"/>
                </a:cubicBezTo>
                <a:cubicBezTo>
                  <a:pt x="501" y="10041"/>
                  <a:pt x="401" y="10141"/>
                  <a:pt x="234" y="10475"/>
                </a:cubicBezTo>
                <a:cubicBezTo>
                  <a:pt x="1" y="10775"/>
                  <a:pt x="1" y="11108"/>
                  <a:pt x="68" y="11342"/>
                </a:cubicBezTo>
                <a:cubicBezTo>
                  <a:pt x="234" y="11709"/>
                  <a:pt x="568" y="11976"/>
                  <a:pt x="1168" y="12142"/>
                </a:cubicBezTo>
                <a:cubicBezTo>
                  <a:pt x="1469" y="12276"/>
                  <a:pt x="1535" y="12276"/>
                  <a:pt x="1869" y="12276"/>
                </a:cubicBezTo>
                <a:cubicBezTo>
                  <a:pt x="2169" y="12276"/>
                  <a:pt x="2303" y="12276"/>
                  <a:pt x="2503" y="12209"/>
                </a:cubicBezTo>
                <a:cubicBezTo>
                  <a:pt x="2736" y="12176"/>
                  <a:pt x="3003" y="12042"/>
                  <a:pt x="3203" y="11942"/>
                </a:cubicBezTo>
                <a:cubicBezTo>
                  <a:pt x="3270" y="11842"/>
                  <a:pt x="3570" y="11709"/>
                  <a:pt x="4004" y="11509"/>
                </a:cubicBezTo>
                <a:lnTo>
                  <a:pt x="4171" y="11442"/>
                </a:lnTo>
                <a:lnTo>
                  <a:pt x="4204" y="11509"/>
                </a:lnTo>
                <a:cubicBezTo>
                  <a:pt x="4237" y="11709"/>
                  <a:pt x="4504" y="11842"/>
                  <a:pt x="4838" y="11842"/>
                </a:cubicBezTo>
                <a:cubicBezTo>
                  <a:pt x="5004" y="11842"/>
                  <a:pt x="5071" y="11842"/>
                  <a:pt x="5338" y="11776"/>
                </a:cubicBezTo>
                <a:cubicBezTo>
                  <a:pt x="5605" y="11675"/>
                  <a:pt x="6005" y="11509"/>
                  <a:pt x="6272" y="11342"/>
                </a:cubicBezTo>
                <a:cubicBezTo>
                  <a:pt x="6639" y="11175"/>
                  <a:pt x="7039" y="10875"/>
                  <a:pt x="7106" y="10808"/>
                </a:cubicBezTo>
                <a:cubicBezTo>
                  <a:pt x="7173" y="10775"/>
                  <a:pt x="7339" y="10641"/>
                  <a:pt x="7473" y="10608"/>
                </a:cubicBezTo>
                <a:cubicBezTo>
                  <a:pt x="7740" y="10441"/>
                  <a:pt x="9174" y="9474"/>
                  <a:pt x="9274" y="9340"/>
                </a:cubicBezTo>
                <a:cubicBezTo>
                  <a:pt x="9374" y="9307"/>
                  <a:pt x="9574" y="9107"/>
                  <a:pt x="9775" y="8974"/>
                </a:cubicBezTo>
                <a:cubicBezTo>
                  <a:pt x="10008" y="8807"/>
                  <a:pt x="10242" y="8640"/>
                  <a:pt x="10275" y="8607"/>
                </a:cubicBezTo>
                <a:cubicBezTo>
                  <a:pt x="10375" y="8507"/>
                  <a:pt x="10675" y="8306"/>
                  <a:pt x="11376" y="7806"/>
                </a:cubicBezTo>
                <a:cubicBezTo>
                  <a:pt x="11409" y="7773"/>
                  <a:pt x="11576" y="7673"/>
                  <a:pt x="11743" y="7539"/>
                </a:cubicBezTo>
                <a:cubicBezTo>
                  <a:pt x="11909" y="7439"/>
                  <a:pt x="12176" y="7272"/>
                  <a:pt x="12276" y="7139"/>
                </a:cubicBezTo>
                <a:cubicBezTo>
                  <a:pt x="12410" y="7005"/>
                  <a:pt x="12677" y="6839"/>
                  <a:pt x="12777" y="6705"/>
                </a:cubicBezTo>
                <a:cubicBezTo>
                  <a:pt x="13277" y="6372"/>
                  <a:pt x="14044" y="5805"/>
                  <a:pt x="14111" y="5705"/>
                </a:cubicBezTo>
                <a:cubicBezTo>
                  <a:pt x="14178" y="5671"/>
                  <a:pt x="14278" y="5538"/>
                  <a:pt x="14445" y="5471"/>
                </a:cubicBezTo>
                <a:cubicBezTo>
                  <a:pt x="14611" y="5338"/>
                  <a:pt x="14778" y="5204"/>
                  <a:pt x="14912" y="5137"/>
                </a:cubicBezTo>
                <a:cubicBezTo>
                  <a:pt x="15212" y="4937"/>
                  <a:pt x="15512" y="4670"/>
                  <a:pt x="15579" y="4604"/>
                </a:cubicBezTo>
                <a:cubicBezTo>
                  <a:pt x="15645" y="4537"/>
                  <a:pt x="15812" y="4437"/>
                  <a:pt x="15912" y="4337"/>
                </a:cubicBezTo>
                <a:cubicBezTo>
                  <a:pt x="16179" y="4170"/>
                  <a:pt x="16379" y="3870"/>
                  <a:pt x="16513" y="3636"/>
                </a:cubicBezTo>
                <a:cubicBezTo>
                  <a:pt x="16780" y="2936"/>
                  <a:pt x="16012" y="2169"/>
                  <a:pt x="14878" y="2169"/>
                </a:cubicBezTo>
                <a:cubicBezTo>
                  <a:pt x="14711" y="2169"/>
                  <a:pt x="14511" y="2169"/>
                  <a:pt x="14411" y="2202"/>
                </a:cubicBezTo>
                <a:cubicBezTo>
                  <a:pt x="14011" y="2302"/>
                  <a:pt x="13177" y="2636"/>
                  <a:pt x="12910" y="2802"/>
                </a:cubicBezTo>
                <a:cubicBezTo>
                  <a:pt x="12843" y="2869"/>
                  <a:pt x="12710" y="2969"/>
                  <a:pt x="12610" y="2969"/>
                </a:cubicBezTo>
                <a:lnTo>
                  <a:pt x="12543" y="3003"/>
                </a:lnTo>
                <a:lnTo>
                  <a:pt x="12610" y="2869"/>
                </a:lnTo>
                <a:cubicBezTo>
                  <a:pt x="12677" y="2802"/>
                  <a:pt x="12743" y="2702"/>
                  <a:pt x="12777" y="2636"/>
                </a:cubicBezTo>
                <a:cubicBezTo>
                  <a:pt x="12843" y="2602"/>
                  <a:pt x="12910" y="2436"/>
                  <a:pt x="12943" y="2302"/>
                </a:cubicBezTo>
                <a:cubicBezTo>
                  <a:pt x="13010" y="2169"/>
                  <a:pt x="13077" y="1969"/>
                  <a:pt x="13177" y="1868"/>
                </a:cubicBezTo>
                <a:cubicBezTo>
                  <a:pt x="13344" y="1635"/>
                  <a:pt x="13377" y="1401"/>
                  <a:pt x="13277" y="1168"/>
                </a:cubicBezTo>
                <a:cubicBezTo>
                  <a:pt x="13244" y="1101"/>
                  <a:pt x="13210" y="934"/>
                  <a:pt x="13177" y="834"/>
                </a:cubicBezTo>
                <a:cubicBezTo>
                  <a:pt x="13110" y="634"/>
                  <a:pt x="12877" y="367"/>
                  <a:pt x="12610" y="267"/>
                </a:cubicBezTo>
                <a:cubicBezTo>
                  <a:pt x="12543" y="201"/>
                  <a:pt x="12276" y="134"/>
                  <a:pt x="12110" y="101"/>
                </a:cubicBezTo>
                <a:cubicBezTo>
                  <a:pt x="11843" y="0"/>
                  <a:pt x="11743" y="0"/>
                  <a:pt x="113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2" type="title"/>
          </p:nvPr>
        </p:nvSpPr>
        <p:spPr>
          <a:xfrm>
            <a:off x="713308" y="1364250"/>
            <a:ext cx="25602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713050" y="17962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713050" y="21955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4" type="title"/>
          </p:nvPr>
        </p:nvSpPr>
        <p:spPr>
          <a:xfrm>
            <a:off x="3292020" y="1364250"/>
            <a:ext cx="25602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5" type="subTitle"/>
          </p:nvPr>
        </p:nvSpPr>
        <p:spPr>
          <a:xfrm>
            <a:off x="3291763" y="17962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6" type="subTitle"/>
          </p:nvPr>
        </p:nvSpPr>
        <p:spPr>
          <a:xfrm>
            <a:off x="3291763" y="21955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7" type="title"/>
          </p:nvPr>
        </p:nvSpPr>
        <p:spPr>
          <a:xfrm>
            <a:off x="5870570" y="1364250"/>
            <a:ext cx="25602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8" type="subTitle"/>
          </p:nvPr>
        </p:nvSpPr>
        <p:spPr>
          <a:xfrm>
            <a:off x="5870313" y="17962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9" type="subTitle"/>
          </p:nvPr>
        </p:nvSpPr>
        <p:spPr>
          <a:xfrm>
            <a:off x="5870313" y="21955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13" type="title"/>
          </p:nvPr>
        </p:nvSpPr>
        <p:spPr>
          <a:xfrm>
            <a:off x="713308" y="2987875"/>
            <a:ext cx="25602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14" type="subTitle"/>
          </p:nvPr>
        </p:nvSpPr>
        <p:spPr>
          <a:xfrm>
            <a:off x="713050" y="34198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5" type="subTitle"/>
          </p:nvPr>
        </p:nvSpPr>
        <p:spPr>
          <a:xfrm>
            <a:off x="713050" y="38191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16" type="title"/>
          </p:nvPr>
        </p:nvSpPr>
        <p:spPr>
          <a:xfrm>
            <a:off x="3292020" y="2987875"/>
            <a:ext cx="25602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17" type="subTitle"/>
          </p:nvPr>
        </p:nvSpPr>
        <p:spPr>
          <a:xfrm>
            <a:off x="3291763" y="34198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8" type="subTitle"/>
          </p:nvPr>
        </p:nvSpPr>
        <p:spPr>
          <a:xfrm>
            <a:off x="3291763" y="38191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19" type="title"/>
          </p:nvPr>
        </p:nvSpPr>
        <p:spPr>
          <a:xfrm>
            <a:off x="5870570" y="2987875"/>
            <a:ext cx="25602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20" type="subTitle"/>
          </p:nvPr>
        </p:nvSpPr>
        <p:spPr>
          <a:xfrm>
            <a:off x="5870313" y="34198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21" type="subTitle"/>
          </p:nvPr>
        </p:nvSpPr>
        <p:spPr>
          <a:xfrm>
            <a:off x="5870313" y="38191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 rot="1262030">
            <a:off x="1159176" y="-9680"/>
            <a:ext cx="948406" cy="594310"/>
          </a:xfrm>
          <a:custGeom>
            <a:rect b="b" l="l" r="r" t="t"/>
            <a:pathLst>
              <a:path extrusionOk="0" h="7454" w="11309">
                <a:moveTo>
                  <a:pt x="6883" y="1"/>
                </a:moveTo>
                <a:cubicBezTo>
                  <a:pt x="6807" y="1"/>
                  <a:pt x="6736" y="3"/>
                  <a:pt x="6672" y="7"/>
                </a:cubicBezTo>
                <a:cubicBezTo>
                  <a:pt x="6505" y="7"/>
                  <a:pt x="6238" y="40"/>
                  <a:pt x="6071" y="40"/>
                </a:cubicBezTo>
                <a:cubicBezTo>
                  <a:pt x="5904" y="40"/>
                  <a:pt x="5704" y="73"/>
                  <a:pt x="5571" y="73"/>
                </a:cubicBezTo>
                <a:cubicBezTo>
                  <a:pt x="5337" y="140"/>
                  <a:pt x="4904" y="340"/>
                  <a:pt x="4737" y="507"/>
                </a:cubicBezTo>
                <a:cubicBezTo>
                  <a:pt x="4670" y="574"/>
                  <a:pt x="4503" y="707"/>
                  <a:pt x="4370" y="841"/>
                </a:cubicBezTo>
                <a:cubicBezTo>
                  <a:pt x="4237" y="974"/>
                  <a:pt x="4036" y="1174"/>
                  <a:pt x="3903" y="1341"/>
                </a:cubicBezTo>
                <a:cubicBezTo>
                  <a:pt x="3803" y="1508"/>
                  <a:pt x="3670" y="1708"/>
                  <a:pt x="3569" y="1808"/>
                </a:cubicBezTo>
                <a:cubicBezTo>
                  <a:pt x="3503" y="1875"/>
                  <a:pt x="3403" y="2008"/>
                  <a:pt x="3369" y="2041"/>
                </a:cubicBezTo>
                <a:cubicBezTo>
                  <a:pt x="3303" y="2142"/>
                  <a:pt x="2969" y="2408"/>
                  <a:pt x="2869" y="2408"/>
                </a:cubicBezTo>
                <a:cubicBezTo>
                  <a:pt x="2869" y="2408"/>
                  <a:pt x="2702" y="2475"/>
                  <a:pt x="2569" y="2542"/>
                </a:cubicBezTo>
                <a:cubicBezTo>
                  <a:pt x="2469" y="2642"/>
                  <a:pt x="2302" y="2675"/>
                  <a:pt x="2302" y="2675"/>
                </a:cubicBezTo>
                <a:cubicBezTo>
                  <a:pt x="2202" y="2675"/>
                  <a:pt x="1368" y="2875"/>
                  <a:pt x="1301" y="2909"/>
                </a:cubicBezTo>
                <a:cubicBezTo>
                  <a:pt x="1034" y="3042"/>
                  <a:pt x="567" y="3342"/>
                  <a:pt x="467" y="3509"/>
                </a:cubicBezTo>
                <a:cubicBezTo>
                  <a:pt x="167" y="3743"/>
                  <a:pt x="0" y="4210"/>
                  <a:pt x="34" y="4643"/>
                </a:cubicBezTo>
                <a:cubicBezTo>
                  <a:pt x="34" y="4877"/>
                  <a:pt x="67" y="5010"/>
                  <a:pt x="167" y="5210"/>
                </a:cubicBezTo>
                <a:lnTo>
                  <a:pt x="300" y="5511"/>
                </a:lnTo>
                <a:lnTo>
                  <a:pt x="200" y="5711"/>
                </a:lnTo>
                <a:cubicBezTo>
                  <a:pt x="0" y="6345"/>
                  <a:pt x="501" y="7145"/>
                  <a:pt x="1301" y="7379"/>
                </a:cubicBezTo>
                <a:cubicBezTo>
                  <a:pt x="1468" y="7429"/>
                  <a:pt x="1676" y="7454"/>
                  <a:pt x="1889" y="7454"/>
                </a:cubicBezTo>
                <a:cubicBezTo>
                  <a:pt x="2102" y="7454"/>
                  <a:pt x="2319" y="7429"/>
                  <a:pt x="2502" y="7379"/>
                </a:cubicBezTo>
                <a:cubicBezTo>
                  <a:pt x="2869" y="7312"/>
                  <a:pt x="3569" y="6912"/>
                  <a:pt x="3803" y="6711"/>
                </a:cubicBezTo>
                <a:cubicBezTo>
                  <a:pt x="3870" y="6645"/>
                  <a:pt x="4003" y="6545"/>
                  <a:pt x="4070" y="6511"/>
                </a:cubicBezTo>
                <a:cubicBezTo>
                  <a:pt x="4154" y="6448"/>
                  <a:pt x="4199" y="6425"/>
                  <a:pt x="4296" y="6425"/>
                </a:cubicBezTo>
                <a:cubicBezTo>
                  <a:pt x="4353" y="6425"/>
                  <a:pt x="4427" y="6432"/>
                  <a:pt x="4537" y="6445"/>
                </a:cubicBezTo>
                <a:cubicBezTo>
                  <a:pt x="4704" y="6445"/>
                  <a:pt x="4970" y="6511"/>
                  <a:pt x="5037" y="6511"/>
                </a:cubicBezTo>
                <a:cubicBezTo>
                  <a:pt x="5704" y="6511"/>
                  <a:pt x="6171" y="6445"/>
                  <a:pt x="6472" y="6411"/>
                </a:cubicBezTo>
                <a:cubicBezTo>
                  <a:pt x="6638" y="6378"/>
                  <a:pt x="6972" y="6345"/>
                  <a:pt x="7139" y="6345"/>
                </a:cubicBezTo>
                <a:cubicBezTo>
                  <a:pt x="7472" y="6311"/>
                  <a:pt x="7739" y="6211"/>
                  <a:pt x="8373" y="5978"/>
                </a:cubicBezTo>
                <a:cubicBezTo>
                  <a:pt x="8673" y="5844"/>
                  <a:pt x="9240" y="5377"/>
                  <a:pt x="9474" y="5144"/>
                </a:cubicBezTo>
                <a:cubicBezTo>
                  <a:pt x="9674" y="4843"/>
                  <a:pt x="9807" y="4410"/>
                  <a:pt x="9807" y="4143"/>
                </a:cubicBezTo>
                <a:cubicBezTo>
                  <a:pt x="9807" y="4010"/>
                  <a:pt x="9807" y="3876"/>
                  <a:pt x="9841" y="3876"/>
                </a:cubicBezTo>
                <a:cubicBezTo>
                  <a:pt x="9874" y="3876"/>
                  <a:pt x="10641" y="3342"/>
                  <a:pt x="10808" y="3176"/>
                </a:cubicBezTo>
                <a:cubicBezTo>
                  <a:pt x="11142" y="2842"/>
                  <a:pt x="11308" y="2342"/>
                  <a:pt x="11208" y="1975"/>
                </a:cubicBezTo>
                <a:cubicBezTo>
                  <a:pt x="11142" y="1641"/>
                  <a:pt x="10975" y="1408"/>
                  <a:pt x="10541" y="1074"/>
                </a:cubicBezTo>
                <a:cubicBezTo>
                  <a:pt x="10074" y="707"/>
                  <a:pt x="9741" y="540"/>
                  <a:pt x="9207" y="374"/>
                </a:cubicBezTo>
                <a:cubicBezTo>
                  <a:pt x="8269" y="110"/>
                  <a:pt x="7434" y="1"/>
                  <a:pt x="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 rot="6917108">
            <a:off x="7152924" y="2917548"/>
            <a:ext cx="3679652" cy="2074158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 rot="1864156">
            <a:off x="1194204" y="3412943"/>
            <a:ext cx="2839709" cy="2358057"/>
          </a:xfrm>
          <a:custGeom>
            <a:rect b="b" l="l" r="r" t="t"/>
            <a:pathLst>
              <a:path extrusionOk="0" h="39478" w="26287">
                <a:moveTo>
                  <a:pt x="17268" y="0"/>
                </a:moveTo>
                <a:cubicBezTo>
                  <a:pt x="17162" y="0"/>
                  <a:pt x="17054" y="3"/>
                  <a:pt x="16946" y="9"/>
                </a:cubicBezTo>
                <a:cubicBezTo>
                  <a:pt x="16613" y="9"/>
                  <a:pt x="16246" y="75"/>
                  <a:pt x="16079" y="75"/>
                </a:cubicBezTo>
                <a:cubicBezTo>
                  <a:pt x="15912" y="142"/>
                  <a:pt x="15512" y="175"/>
                  <a:pt x="15278" y="175"/>
                </a:cubicBezTo>
                <a:cubicBezTo>
                  <a:pt x="14177" y="242"/>
                  <a:pt x="13577" y="409"/>
                  <a:pt x="12810" y="976"/>
                </a:cubicBezTo>
                <a:cubicBezTo>
                  <a:pt x="12443" y="1209"/>
                  <a:pt x="12143" y="1376"/>
                  <a:pt x="11809" y="1510"/>
                </a:cubicBezTo>
                <a:cubicBezTo>
                  <a:pt x="11342" y="1676"/>
                  <a:pt x="11142" y="1810"/>
                  <a:pt x="10075" y="2544"/>
                </a:cubicBezTo>
                <a:cubicBezTo>
                  <a:pt x="9574" y="2877"/>
                  <a:pt x="9074" y="3344"/>
                  <a:pt x="8807" y="3645"/>
                </a:cubicBezTo>
                <a:cubicBezTo>
                  <a:pt x="8674" y="3811"/>
                  <a:pt x="8473" y="4011"/>
                  <a:pt x="8307" y="4078"/>
                </a:cubicBezTo>
                <a:cubicBezTo>
                  <a:pt x="8173" y="4178"/>
                  <a:pt x="7940" y="4412"/>
                  <a:pt x="7773" y="4579"/>
                </a:cubicBezTo>
                <a:lnTo>
                  <a:pt x="7172" y="5179"/>
                </a:lnTo>
                <a:cubicBezTo>
                  <a:pt x="6472" y="5846"/>
                  <a:pt x="5738" y="6713"/>
                  <a:pt x="4938" y="7848"/>
                </a:cubicBezTo>
                <a:cubicBezTo>
                  <a:pt x="4671" y="8214"/>
                  <a:pt x="4637" y="8248"/>
                  <a:pt x="4337" y="8648"/>
                </a:cubicBezTo>
                <a:cubicBezTo>
                  <a:pt x="4270" y="8748"/>
                  <a:pt x="4104" y="9048"/>
                  <a:pt x="4004" y="9349"/>
                </a:cubicBezTo>
                <a:cubicBezTo>
                  <a:pt x="3937" y="9649"/>
                  <a:pt x="3770" y="9982"/>
                  <a:pt x="3737" y="10049"/>
                </a:cubicBezTo>
                <a:cubicBezTo>
                  <a:pt x="3570" y="10316"/>
                  <a:pt x="3470" y="10716"/>
                  <a:pt x="3436" y="11350"/>
                </a:cubicBezTo>
                <a:cubicBezTo>
                  <a:pt x="3436" y="11650"/>
                  <a:pt x="3336" y="11984"/>
                  <a:pt x="3303" y="12151"/>
                </a:cubicBezTo>
                <a:cubicBezTo>
                  <a:pt x="3170" y="12484"/>
                  <a:pt x="3236" y="13718"/>
                  <a:pt x="3436" y="14319"/>
                </a:cubicBezTo>
                <a:cubicBezTo>
                  <a:pt x="3503" y="14519"/>
                  <a:pt x="3637" y="14919"/>
                  <a:pt x="3737" y="15220"/>
                </a:cubicBezTo>
                <a:cubicBezTo>
                  <a:pt x="3803" y="15520"/>
                  <a:pt x="3937" y="15853"/>
                  <a:pt x="4004" y="16020"/>
                </a:cubicBezTo>
                <a:cubicBezTo>
                  <a:pt x="4104" y="16187"/>
                  <a:pt x="4170" y="16487"/>
                  <a:pt x="4237" y="16654"/>
                </a:cubicBezTo>
                <a:cubicBezTo>
                  <a:pt x="4337" y="17254"/>
                  <a:pt x="4070" y="18655"/>
                  <a:pt x="3737" y="19156"/>
                </a:cubicBezTo>
                <a:cubicBezTo>
                  <a:pt x="3637" y="19256"/>
                  <a:pt x="3470" y="19589"/>
                  <a:pt x="3336" y="19923"/>
                </a:cubicBezTo>
                <a:cubicBezTo>
                  <a:pt x="3236" y="20223"/>
                  <a:pt x="2969" y="20723"/>
                  <a:pt x="2803" y="20990"/>
                </a:cubicBezTo>
                <a:cubicBezTo>
                  <a:pt x="2136" y="21991"/>
                  <a:pt x="1268" y="23359"/>
                  <a:pt x="1168" y="23592"/>
                </a:cubicBezTo>
                <a:cubicBezTo>
                  <a:pt x="1135" y="23726"/>
                  <a:pt x="968" y="23992"/>
                  <a:pt x="835" y="24159"/>
                </a:cubicBezTo>
                <a:cubicBezTo>
                  <a:pt x="701" y="24326"/>
                  <a:pt x="601" y="24526"/>
                  <a:pt x="601" y="24593"/>
                </a:cubicBezTo>
                <a:cubicBezTo>
                  <a:pt x="568" y="24693"/>
                  <a:pt x="501" y="24926"/>
                  <a:pt x="434" y="25160"/>
                </a:cubicBezTo>
                <a:cubicBezTo>
                  <a:pt x="334" y="25327"/>
                  <a:pt x="268" y="25660"/>
                  <a:pt x="268" y="25860"/>
                </a:cubicBezTo>
                <a:cubicBezTo>
                  <a:pt x="234" y="26061"/>
                  <a:pt x="167" y="26327"/>
                  <a:pt x="134" y="26428"/>
                </a:cubicBezTo>
                <a:cubicBezTo>
                  <a:pt x="1" y="26828"/>
                  <a:pt x="167" y="27562"/>
                  <a:pt x="434" y="28029"/>
                </a:cubicBezTo>
                <a:cubicBezTo>
                  <a:pt x="835" y="28729"/>
                  <a:pt x="1769" y="29530"/>
                  <a:pt x="2636" y="29997"/>
                </a:cubicBezTo>
                <a:cubicBezTo>
                  <a:pt x="2869" y="30097"/>
                  <a:pt x="3103" y="30230"/>
                  <a:pt x="3170" y="30264"/>
                </a:cubicBezTo>
                <a:cubicBezTo>
                  <a:pt x="3270" y="30330"/>
                  <a:pt x="3436" y="30430"/>
                  <a:pt x="3637" y="30530"/>
                </a:cubicBezTo>
                <a:cubicBezTo>
                  <a:pt x="3803" y="30597"/>
                  <a:pt x="4104" y="30764"/>
                  <a:pt x="4270" y="30897"/>
                </a:cubicBezTo>
                <a:cubicBezTo>
                  <a:pt x="4671" y="31164"/>
                  <a:pt x="5505" y="31865"/>
                  <a:pt x="5505" y="31898"/>
                </a:cubicBezTo>
                <a:cubicBezTo>
                  <a:pt x="5505" y="31931"/>
                  <a:pt x="5605" y="32032"/>
                  <a:pt x="5671" y="32165"/>
                </a:cubicBezTo>
                <a:cubicBezTo>
                  <a:pt x="5872" y="32365"/>
                  <a:pt x="5938" y="32432"/>
                  <a:pt x="6238" y="33266"/>
                </a:cubicBezTo>
                <a:cubicBezTo>
                  <a:pt x="6305" y="33533"/>
                  <a:pt x="6439" y="33833"/>
                  <a:pt x="6472" y="33933"/>
                </a:cubicBezTo>
                <a:cubicBezTo>
                  <a:pt x="6505" y="34033"/>
                  <a:pt x="6605" y="34333"/>
                  <a:pt x="6672" y="34533"/>
                </a:cubicBezTo>
                <a:cubicBezTo>
                  <a:pt x="7273" y="36168"/>
                  <a:pt x="7840" y="37235"/>
                  <a:pt x="8507" y="37736"/>
                </a:cubicBezTo>
                <a:cubicBezTo>
                  <a:pt x="8674" y="37869"/>
                  <a:pt x="8807" y="38002"/>
                  <a:pt x="8807" y="38036"/>
                </a:cubicBezTo>
                <a:cubicBezTo>
                  <a:pt x="8807" y="38169"/>
                  <a:pt x="10675" y="39070"/>
                  <a:pt x="10875" y="39070"/>
                </a:cubicBezTo>
                <a:cubicBezTo>
                  <a:pt x="10942" y="39070"/>
                  <a:pt x="11075" y="39103"/>
                  <a:pt x="11142" y="39137"/>
                </a:cubicBezTo>
                <a:cubicBezTo>
                  <a:pt x="11209" y="39203"/>
                  <a:pt x="11375" y="39237"/>
                  <a:pt x="11542" y="39270"/>
                </a:cubicBezTo>
                <a:cubicBezTo>
                  <a:pt x="11676" y="39270"/>
                  <a:pt x="11943" y="39370"/>
                  <a:pt x="12109" y="39403"/>
                </a:cubicBezTo>
                <a:cubicBezTo>
                  <a:pt x="12322" y="39454"/>
                  <a:pt x="12633" y="39477"/>
                  <a:pt x="12987" y="39477"/>
                </a:cubicBezTo>
                <a:cubicBezTo>
                  <a:pt x="13800" y="39477"/>
                  <a:pt x="14841" y="39356"/>
                  <a:pt x="15445" y="39170"/>
                </a:cubicBezTo>
                <a:cubicBezTo>
                  <a:pt x="16112" y="38936"/>
                  <a:pt x="16479" y="38836"/>
                  <a:pt x="16679" y="38670"/>
                </a:cubicBezTo>
                <a:cubicBezTo>
                  <a:pt x="16779" y="38603"/>
                  <a:pt x="16913" y="38536"/>
                  <a:pt x="17013" y="38503"/>
                </a:cubicBezTo>
                <a:cubicBezTo>
                  <a:pt x="17313" y="38369"/>
                  <a:pt x="18180" y="37836"/>
                  <a:pt x="18747" y="37402"/>
                </a:cubicBezTo>
                <a:cubicBezTo>
                  <a:pt x="20649" y="35934"/>
                  <a:pt x="21082" y="35567"/>
                  <a:pt x="21783" y="34867"/>
                </a:cubicBezTo>
                <a:cubicBezTo>
                  <a:pt x="22116" y="34500"/>
                  <a:pt x="22517" y="34066"/>
                  <a:pt x="22750" y="33900"/>
                </a:cubicBezTo>
                <a:cubicBezTo>
                  <a:pt x="22950" y="33733"/>
                  <a:pt x="23151" y="33533"/>
                  <a:pt x="23184" y="33433"/>
                </a:cubicBezTo>
                <a:cubicBezTo>
                  <a:pt x="23284" y="33366"/>
                  <a:pt x="23417" y="33166"/>
                  <a:pt x="23584" y="32999"/>
                </a:cubicBezTo>
                <a:cubicBezTo>
                  <a:pt x="23684" y="32832"/>
                  <a:pt x="23984" y="32499"/>
                  <a:pt x="24185" y="32198"/>
                </a:cubicBezTo>
                <a:cubicBezTo>
                  <a:pt x="24418" y="31898"/>
                  <a:pt x="24618" y="31598"/>
                  <a:pt x="24685" y="31531"/>
                </a:cubicBezTo>
                <a:cubicBezTo>
                  <a:pt x="24818" y="31364"/>
                  <a:pt x="25452" y="30330"/>
                  <a:pt x="25619" y="29997"/>
                </a:cubicBezTo>
                <a:cubicBezTo>
                  <a:pt x="25652" y="29863"/>
                  <a:pt x="25786" y="29697"/>
                  <a:pt x="25819" y="29563"/>
                </a:cubicBezTo>
                <a:cubicBezTo>
                  <a:pt x="25986" y="29230"/>
                  <a:pt x="26153" y="28662"/>
                  <a:pt x="26186" y="28162"/>
                </a:cubicBezTo>
                <a:cubicBezTo>
                  <a:pt x="26253" y="27895"/>
                  <a:pt x="26286" y="27595"/>
                  <a:pt x="26286" y="27528"/>
                </a:cubicBezTo>
                <a:cubicBezTo>
                  <a:pt x="26253" y="27395"/>
                  <a:pt x="26186" y="27161"/>
                  <a:pt x="26153" y="26928"/>
                </a:cubicBezTo>
                <a:cubicBezTo>
                  <a:pt x="26119" y="26728"/>
                  <a:pt x="26019" y="26394"/>
                  <a:pt x="25986" y="26227"/>
                </a:cubicBezTo>
                <a:cubicBezTo>
                  <a:pt x="25953" y="26061"/>
                  <a:pt x="25852" y="25827"/>
                  <a:pt x="25819" y="25727"/>
                </a:cubicBezTo>
                <a:cubicBezTo>
                  <a:pt x="25786" y="25660"/>
                  <a:pt x="25752" y="25527"/>
                  <a:pt x="25752" y="25427"/>
                </a:cubicBezTo>
                <a:cubicBezTo>
                  <a:pt x="25752" y="25393"/>
                  <a:pt x="25619" y="25127"/>
                  <a:pt x="25486" y="24893"/>
                </a:cubicBezTo>
                <a:cubicBezTo>
                  <a:pt x="25185" y="24359"/>
                  <a:pt x="24785" y="23425"/>
                  <a:pt x="24652" y="23092"/>
                </a:cubicBezTo>
                <a:cubicBezTo>
                  <a:pt x="24618" y="22992"/>
                  <a:pt x="24451" y="22692"/>
                  <a:pt x="24318" y="22491"/>
                </a:cubicBezTo>
                <a:cubicBezTo>
                  <a:pt x="24185" y="22258"/>
                  <a:pt x="24085" y="21991"/>
                  <a:pt x="24018" y="21858"/>
                </a:cubicBezTo>
                <a:cubicBezTo>
                  <a:pt x="23984" y="21724"/>
                  <a:pt x="23851" y="21357"/>
                  <a:pt x="23751" y="21057"/>
                </a:cubicBezTo>
                <a:cubicBezTo>
                  <a:pt x="23618" y="20757"/>
                  <a:pt x="23484" y="20457"/>
                  <a:pt x="23484" y="20390"/>
                </a:cubicBezTo>
                <a:cubicBezTo>
                  <a:pt x="23484" y="20323"/>
                  <a:pt x="23417" y="20156"/>
                  <a:pt x="23317" y="19990"/>
                </a:cubicBezTo>
                <a:cubicBezTo>
                  <a:pt x="22984" y="19356"/>
                  <a:pt x="22784" y="18822"/>
                  <a:pt x="22784" y="18555"/>
                </a:cubicBezTo>
                <a:cubicBezTo>
                  <a:pt x="22784" y="18422"/>
                  <a:pt x="22750" y="18155"/>
                  <a:pt x="22650" y="17921"/>
                </a:cubicBezTo>
                <a:cubicBezTo>
                  <a:pt x="22617" y="17721"/>
                  <a:pt x="22517" y="17388"/>
                  <a:pt x="22483" y="17188"/>
                </a:cubicBezTo>
                <a:cubicBezTo>
                  <a:pt x="22450" y="16987"/>
                  <a:pt x="22350" y="16687"/>
                  <a:pt x="22317" y="16520"/>
                </a:cubicBezTo>
                <a:cubicBezTo>
                  <a:pt x="22283" y="16387"/>
                  <a:pt x="22183" y="16154"/>
                  <a:pt x="22250" y="15987"/>
                </a:cubicBezTo>
                <a:cubicBezTo>
                  <a:pt x="22250" y="15820"/>
                  <a:pt x="22183" y="15253"/>
                  <a:pt x="22150" y="14819"/>
                </a:cubicBezTo>
                <a:cubicBezTo>
                  <a:pt x="22083" y="13852"/>
                  <a:pt x="22083" y="11350"/>
                  <a:pt x="22150" y="11017"/>
                </a:cubicBezTo>
                <a:cubicBezTo>
                  <a:pt x="22250" y="10750"/>
                  <a:pt x="22250" y="9649"/>
                  <a:pt x="22150" y="9482"/>
                </a:cubicBezTo>
                <a:cubicBezTo>
                  <a:pt x="22116" y="9382"/>
                  <a:pt x="22116" y="9182"/>
                  <a:pt x="22150" y="8915"/>
                </a:cubicBezTo>
                <a:cubicBezTo>
                  <a:pt x="22183" y="8648"/>
                  <a:pt x="22183" y="8081"/>
                  <a:pt x="22150" y="7147"/>
                </a:cubicBezTo>
                <a:cubicBezTo>
                  <a:pt x="22116" y="6380"/>
                  <a:pt x="22083" y="5246"/>
                  <a:pt x="22083" y="4679"/>
                </a:cubicBezTo>
                <a:cubicBezTo>
                  <a:pt x="22016" y="3378"/>
                  <a:pt x="22016" y="3344"/>
                  <a:pt x="21082" y="2410"/>
                </a:cubicBezTo>
                <a:cubicBezTo>
                  <a:pt x="20949" y="2310"/>
                  <a:pt x="20816" y="2177"/>
                  <a:pt x="20816" y="2143"/>
                </a:cubicBezTo>
                <a:cubicBezTo>
                  <a:pt x="20816" y="2010"/>
                  <a:pt x="20615" y="1710"/>
                  <a:pt x="20449" y="1543"/>
                </a:cubicBezTo>
                <a:lnTo>
                  <a:pt x="20115" y="1209"/>
                </a:lnTo>
                <a:cubicBezTo>
                  <a:pt x="19815" y="909"/>
                  <a:pt x="19081" y="376"/>
                  <a:pt x="18781" y="242"/>
                </a:cubicBezTo>
                <a:cubicBezTo>
                  <a:pt x="18334" y="74"/>
                  <a:pt x="17816" y="0"/>
                  <a:pt x="17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1409100" y="539500"/>
            <a:ext cx="6325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5315950" y="1785600"/>
            <a:ext cx="24174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5315950" y="3660488"/>
            <a:ext cx="24174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3" type="subTitle"/>
          </p:nvPr>
        </p:nvSpPr>
        <p:spPr>
          <a:xfrm>
            <a:off x="5314875" y="2709878"/>
            <a:ext cx="24174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rot="185466">
            <a:off x="-2802636" y="4107996"/>
            <a:ext cx="6670825" cy="1543032"/>
          </a:xfrm>
          <a:custGeom>
            <a:rect b="b" l="l" r="r" t="t"/>
            <a:pathLst>
              <a:path extrusionOk="0" h="52071" w="96503">
                <a:moveTo>
                  <a:pt x="18063" y="0"/>
                </a:moveTo>
                <a:cubicBezTo>
                  <a:pt x="16355" y="0"/>
                  <a:pt x="14114" y="148"/>
                  <a:pt x="13410" y="366"/>
                </a:cubicBezTo>
                <a:cubicBezTo>
                  <a:pt x="13343" y="400"/>
                  <a:pt x="13143" y="400"/>
                  <a:pt x="12910" y="400"/>
                </a:cubicBezTo>
                <a:cubicBezTo>
                  <a:pt x="12709" y="400"/>
                  <a:pt x="12342" y="500"/>
                  <a:pt x="12076" y="567"/>
                </a:cubicBezTo>
                <a:cubicBezTo>
                  <a:pt x="11842" y="667"/>
                  <a:pt x="11375" y="767"/>
                  <a:pt x="11142" y="867"/>
                </a:cubicBezTo>
                <a:cubicBezTo>
                  <a:pt x="9907" y="1234"/>
                  <a:pt x="9073" y="1567"/>
                  <a:pt x="8406" y="2001"/>
                </a:cubicBezTo>
                <a:cubicBezTo>
                  <a:pt x="7906" y="2335"/>
                  <a:pt x="7205" y="2835"/>
                  <a:pt x="7005" y="3068"/>
                </a:cubicBezTo>
                <a:cubicBezTo>
                  <a:pt x="6872" y="3202"/>
                  <a:pt x="6672" y="3369"/>
                  <a:pt x="6472" y="3502"/>
                </a:cubicBezTo>
                <a:cubicBezTo>
                  <a:pt x="6305" y="3602"/>
                  <a:pt x="6005" y="3836"/>
                  <a:pt x="5871" y="3936"/>
                </a:cubicBezTo>
                <a:cubicBezTo>
                  <a:pt x="5571" y="4236"/>
                  <a:pt x="4870" y="5103"/>
                  <a:pt x="4704" y="5437"/>
                </a:cubicBezTo>
                <a:cubicBezTo>
                  <a:pt x="4637" y="5570"/>
                  <a:pt x="4370" y="5937"/>
                  <a:pt x="4170" y="6271"/>
                </a:cubicBezTo>
                <a:cubicBezTo>
                  <a:pt x="3570" y="7071"/>
                  <a:pt x="3336" y="7505"/>
                  <a:pt x="3069" y="7939"/>
                </a:cubicBezTo>
                <a:cubicBezTo>
                  <a:pt x="3002" y="8172"/>
                  <a:pt x="2802" y="8506"/>
                  <a:pt x="2702" y="8706"/>
                </a:cubicBezTo>
                <a:cubicBezTo>
                  <a:pt x="2569" y="8906"/>
                  <a:pt x="2469" y="9239"/>
                  <a:pt x="2369" y="9440"/>
                </a:cubicBezTo>
                <a:cubicBezTo>
                  <a:pt x="2302" y="9673"/>
                  <a:pt x="2169" y="10007"/>
                  <a:pt x="2035" y="10174"/>
                </a:cubicBezTo>
                <a:cubicBezTo>
                  <a:pt x="1968" y="10340"/>
                  <a:pt x="1835" y="10607"/>
                  <a:pt x="1735" y="10841"/>
                </a:cubicBezTo>
                <a:cubicBezTo>
                  <a:pt x="1702" y="11041"/>
                  <a:pt x="1568" y="11341"/>
                  <a:pt x="1501" y="11408"/>
                </a:cubicBezTo>
                <a:cubicBezTo>
                  <a:pt x="1401" y="11541"/>
                  <a:pt x="1235" y="11875"/>
                  <a:pt x="1168" y="12208"/>
                </a:cubicBezTo>
                <a:cubicBezTo>
                  <a:pt x="1068" y="12542"/>
                  <a:pt x="901" y="12909"/>
                  <a:pt x="834" y="13076"/>
                </a:cubicBezTo>
                <a:cubicBezTo>
                  <a:pt x="534" y="13476"/>
                  <a:pt x="501" y="13809"/>
                  <a:pt x="434" y="14477"/>
                </a:cubicBezTo>
                <a:cubicBezTo>
                  <a:pt x="367" y="14710"/>
                  <a:pt x="301" y="15244"/>
                  <a:pt x="200" y="15711"/>
                </a:cubicBezTo>
                <a:cubicBezTo>
                  <a:pt x="134" y="16178"/>
                  <a:pt x="34" y="16645"/>
                  <a:pt x="100" y="16745"/>
                </a:cubicBezTo>
                <a:cubicBezTo>
                  <a:pt x="100" y="16878"/>
                  <a:pt x="134" y="17078"/>
                  <a:pt x="100" y="17179"/>
                </a:cubicBezTo>
                <a:cubicBezTo>
                  <a:pt x="0" y="18346"/>
                  <a:pt x="34" y="18880"/>
                  <a:pt x="301" y="20047"/>
                </a:cubicBezTo>
                <a:cubicBezTo>
                  <a:pt x="467" y="20814"/>
                  <a:pt x="601" y="21215"/>
                  <a:pt x="868" y="21849"/>
                </a:cubicBezTo>
                <a:cubicBezTo>
                  <a:pt x="1001" y="22149"/>
                  <a:pt x="1168" y="22516"/>
                  <a:pt x="1268" y="22682"/>
                </a:cubicBezTo>
                <a:cubicBezTo>
                  <a:pt x="1401" y="23083"/>
                  <a:pt x="1968" y="23817"/>
                  <a:pt x="3002" y="25051"/>
                </a:cubicBezTo>
                <a:cubicBezTo>
                  <a:pt x="4003" y="26252"/>
                  <a:pt x="4637" y="26819"/>
                  <a:pt x="5771" y="27719"/>
                </a:cubicBezTo>
                <a:cubicBezTo>
                  <a:pt x="6005" y="27920"/>
                  <a:pt x="6271" y="28153"/>
                  <a:pt x="6338" y="28220"/>
                </a:cubicBezTo>
                <a:cubicBezTo>
                  <a:pt x="6438" y="28320"/>
                  <a:pt x="6772" y="28553"/>
                  <a:pt x="7039" y="28753"/>
                </a:cubicBezTo>
                <a:cubicBezTo>
                  <a:pt x="7372" y="28987"/>
                  <a:pt x="7839" y="29321"/>
                  <a:pt x="8139" y="29487"/>
                </a:cubicBezTo>
                <a:cubicBezTo>
                  <a:pt x="8373" y="29654"/>
                  <a:pt x="8807" y="29888"/>
                  <a:pt x="8973" y="29988"/>
                </a:cubicBezTo>
                <a:cubicBezTo>
                  <a:pt x="9174" y="30054"/>
                  <a:pt x="9540" y="30255"/>
                  <a:pt x="9807" y="30421"/>
                </a:cubicBezTo>
                <a:cubicBezTo>
                  <a:pt x="10041" y="30588"/>
                  <a:pt x="10308" y="30722"/>
                  <a:pt x="10341" y="30722"/>
                </a:cubicBezTo>
                <a:cubicBezTo>
                  <a:pt x="10474" y="30755"/>
                  <a:pt x="11642" y="31389"/>
                  <a:pt x="12342" y="31856"/>
                </a:cubicBezTo>
                <a:cubicBezTo>
                  <a:pt x="12676" y="32056"/>
                  <a:pt x="13310" y="32389"/>
                  <a:pt x="13677" y="32590"/>
                </a:cubicBezTo>
                <a:cubicBezTo>
                  <a:pt x="14044" y="32790"/>
                  <a:pt x="14611" y="33090"/>
                  <a:pt x="14811" y="33223"/>
                </a:cubicBezTo>
                <a:cubicBezTo>
                  <a:pt x="15011" y="33357"/>
                  <a:pt x="15445" y="33557"/>
                  <a:pt x="15678" y="33624"/>
                </a:cubicBezTo>
                <a:cubicBezTo>
                  <a:pt x="16145" y="33790"/>
                  <a:pt x="16479" y="34057"/>
                  <a:pt x="17146" y="34624"/>
                </a:cubicBezTo>
                <a:cubicBezTo>
                  <a:pt x="17313" y="34824"/>
                  <a:pt x="17646" y="35058"/>
                  <a:pt x="17846" y="35191"/>
                </a:cubicBezTo>
                <a:cubicBezTo>
                  <a:pt x="18514" y="35692"/>
                  <a:pt x="19981" y="37093"/>
                  <a:pt x="20448" y="37727"/>
                </a:cubicBezTo>
                <a:cubicBezTo>
                  <a:pt x="20548" y="37927"/>
                  <a:pt x="20715" y="38093"/>
                  <a:pt x="20782" y="38160"/>
                </a:cubicBezTo>
                <a:cubicBezTo>
                  <a:pt x="20815" y="38194"/>
                  <a:pt x="20982" y="38427"/>
                  <a:pt x="21049" y="38727"/>
                </a:cubicBezTo>
                <a:cubicBezTo>
                  <a:pt x="21182" y="39027"/>
                  <a:pt x="21382" y="39528"/>
                  <a:pt x="21549" y="39761"/>
                </a:cubicBezTo>
                <a:cubicBezTo>
                  <a:pt x="21716" y="40062"/>
                  <a:pt x="21883" y="40428"/>
                  <a:pt x="21949" y="40662"/>
                </a:cubicBezTo>
                <a:cubicBezTo>
                  <a:pt x="21983" y="40862"/>
                  <a:pt x="22149" y="41229"/>
                  <a:pt x="22283" y="41429"/>
                </a:cubicBezTo>
                <a:cubicBezTo>
                  <a:pt x="22383" y="41663"/>
                  <a:pt x="22550" y="41930"/>
                  <a:pt x="22550" y="42096"/>
                </a:cubicBezTo>
                <a:cubicBezTo>
                  <a:pt x="22616" y="42430"/>
                  <a:pt x="23150" y="43397"/>
                  <a:pt x="23550" y="43998"/>
                </a:cubicBezTo>
                <a:cubicBezTo>
                  <a:pt x="23717" y="44198"/>
                  <a:pt x="23884" y="44465"/>
                  <a:pt x="23984" y="44598"/>
                </a:cubicBezTo>
                <a:cubicBezTo>
                  <a:pt x="24051" y="44732"/>
                  <a:pt x="24451" y="45199"/>
                  <a:pt x="24885" y="45666"/>
                </a:cubicBezTo>
                <a:cubicBezTo>
                  <a:pt x="25352" y="46099"/>
                  <a:pt x="25819" y="46566"/>
                  <a:pt x="25952" y="46733"/>
                </a:cubicBezTo>
                <a:cubicBezTo>
                  <a:pt x="26052" y="46900"/>
                  <a:pt x="26453" y="47133"/>
                  <a:pt x="26719" y="47333"/>
                </a:cubicBezTo>
                <a:cubicBezTo>
                  <a:pt x="27020" y="47500"/>
                  <a:pt x="27320" y="47700"/>
                  <a:pt x="27453" y="47767"/>
                </a:cubicBezTo>
                <a:cubicBezTo>
                  <a:pt x="27720" y="47967"/>
                  <a:pt x="28687" y="48568"/>
                  <a:pt x="29188" y="48868"/>
                </a:cubicBezTo>
                <a:cubicBezTo>
                  <a:pt x="29621" y="49101"/>
                  <a:pt x="30489" y="49435"/>
                  <a:pt x="31323" y="49702"/>
                </a:cubicBezTo>
                <a:cubicBezTo>
                  <a:pt x="31489" y="49735"/>
                  <a:pt x="31990" y="49935"/>
                  <a:pt x="32390" y="50102"/>
                </a:cubicBezTo>
                <a:cubicBezTo>
                  <a:pt x="32991" y="50369"/>
                  <a:pt x="33357" y="50469"/>
                  <a:pt x="34358" y="50703"/>
                </a:cubicBezTo>
                <a:cubicBezTo>
                  <a:pt x="37027" y="51370"/>
                  <a:pt x="38528" y="51670"/>
                  <a:pt x="39529" y="51703"/>
                </a:cubicBezTo>
                <a:cubicBezTo>
                  <a:pt x="39729" y="51703"/>
                  <a:pt x="40162" y="51770"/>
                  <a:pt x="40496" y="51803"/>
                </a:cubicBezTo>
                <a:cubicBezTo>
                  <a:pt x="41296" y="51937"/>
                  <a:pt x="42064" y="51970"/>
                  <a:pt x="44165" y="52037"/>
                </a:cubicBezTo>
                <a:cubicBezTo>
                  <a:pt x="44666" y="52037"/>
                  <a:pt x="45199" y="52037"/>
                  <a:pt x="45366" y="52070"/>
                </a:cubicBezTo>
                <a:lnTo>
                  <a:pt x="47201" y="52070"/>
                </a:lnTo>
                <a:cubicBezTo>
                  <a:pt x="47668" y="52070"/>
                  <a:pt x="48201" y="52037"/>
                  <a:pt x="48402" y="52003"/>
                </a:cubicBezTo>
                <a:cubicBezTo>
                  <a:pt x="48572" y="51955"/>
                  <a:pt x="48743" y="51924"/>
                  <a:pt x="48875" y="51924"/>
                </a:cubicBezTo>
                <a:cubicBezTo>
                  <a:pt x="48923" y="51924"/>
                  <a:pt x="48966" y="51928"/>
                  <a:pt x="49002" y="51937"/>
                </a:cubicBezTo>
                <a:cubicBezTo>
                  <a:pt x="49119" y="51956"/>
                  <a:pt x="49242" y="51964"/>
                  <a:pt x="49365" y="51964"/>
                </a:cubicBezTo>
                <a:cubicBezTo>
                  <a:pt x="49661" y="51964"/>
                  <a:pt x="49957" y="51917"/>
                  <a:pt x="50169" y="51870"/>
                </a:cubicBezTo>
                <a:cubicBezTo>
                  <a:pt x="50458" y="51783"/>
                  <a:pt x="51348" y="51697"/>
                  <a:pt x="51711" y="51697"/>
                </a:cubicBezTo>
                <a:cubicBezTo>
                  <a:pt x="51767" y="51697"/>
                  <a:pt x="51810" y="51699"/>
                  <a:pt x="51837" y="51703"/>
                </a:cubicBezTo>
                <a:cubicBezTo>
                  <a:pt x="51904" y="51703"/>
                  <a:pt x="52171" y="51703"/>
                  <a:pt x="52404" y="51603"/>
                </a:cubicBezTo>
                <a:cubicBezTo>
                  <a:pt x="52671" y="51570"/>
                  <a:pt x="53138" y="51503"/>
                  <a:pt x="53405" y="51436"/>
                </a:cubicBezTo>
                <a:cubicBezTo>
                  <a:pt x="53705" y="51403"/>
                  <a:pt x="54139" y="51336"/>
                  <a:pt x="54306" y="51270"/>
                </a:cubicBezTo>
                <a:cubicBezTo>
                  <a:pt x="54673" y="51170"/>
                  <a:pt x="55173" y="51036"/>
                  <a:pt x="55907" y="50936"/>
                </a:cubicBezTo>
                <a:cubicBezTo>
                  <a:pt x="56140" y="50903"/>
                  <a:pt x="56574" y="50836"/>
                  <a:pt x="56908" y="50703"/>
                </a:cubicBezTo>
                <a:cubicBezTo>
                  <a:pt x="57241" y="50602"/>
                  <a:pt x="57641" y="50502"/>
                  <a:pt x="57808" y="50436"/>
                </a:cubicBezTo>
                <a:cubicBezTo>
                  <a:pt x="57975" y="50402"/>
                  <a:pt x="58309" y="50269"/>
                  <a:pt x="58575" y="50169"/>
                </a:cubicBezTo>
                <a:cubicBezTo>
                  <a:pt x="58876" y="50035"/>
                  <a:pt x="59243" y="49902"/>
                  <a:pt x="59409" y="49869"/>
                </a:cubicBezTo>
                <a:cubicBezTo>
                  <a:pt x="59810" y="49735"/>
                  <a:pt x="61478" y="49001"/>
                  <a:pt x="61978" y="48668"/>
                </a:cubicBezTo>
                <a:cubicBezTo>
                  <a:pt x="62178" y="48534"/>
                  <a:pt x="62478" y="48334"/>
                  <a:pt x="62645" y="48201"/>
                </a:cubicBezTo>
                <a:cubicBezTo>
                  <a:pt x="62812" y="48067"/>
                  <a:pt x="63079" y="47867"/>
                  <a:pt x="63346" y="47734"/>
                </a:cubicBezTo>
                <a:cubicBezTo>
                  <a:pt x="63846" y="47500"/>
                  <a:pt x="64146" y="47333"/>
                  <a:pt x="64213" y="47167"/>
                </a:cubicBezTo>
                <a:cubicBezTo>
                  <a:pt x="64246" y="47067"/>
                  <a:pt x="64413" y="46933"/>
                  <a:pt x="64580" y="46866"/>
                </a:cubicBezTo>
                <a:cubicBezTo>
                  <a:pt x="65013" y="46600"/>
                  <a:pt x="65981" y="45932"/>
                  <a:pt x="66214" y="45732"/>
                </a:cubicBezTo>
                <a:cubicBezTo>
                  <a:pt x="66414" y="45532"/>
                  <a:pt x="67015" y="45165"/>
                  <a:pt x="67649" y="44865"/>
                </a:cubicBezTo>
                <a:cubicBezTo>
                  <a:pt x="67849" y="44765"/>
                  <a:pt x="68082" y="44598"/>
                  <a:pt x="68216" y="44531"/>
                </a:cubicBezTo>
                <a:cubicBezTo>
                  <a:pt x="68349" y="44431"/>
                  <a:pt x="68716" y="44231"/>
                  <a:pt x="69083" y="44064"/>
                </a:cubicBezTo>
                <a:cubicBezTo>
                  <a:pt x="69417" y="43898"/>
                  <a:pt x="69750" y="43764"/>
                  <a:pt x="69817" y="43764"/>
                </a:cubicBezTo>
                <a:cubicBezTo>
                  <a:pt x="70150" y="43597"/>
                  <a:pt x="72385" y="42730"/>
                  <a:pt x="72552" y="42730"/>
                </a:cubicBezTo>
                <a:cubicBezTo>
                  <a:pt x="72686" y="42730"/>
                  <a:pt x="72886" y="42663"/>
                  <a:pt x="73052" y="42597"/>
                </a:cubicBezTo>
                <a:cubicBezTo>
                  <a:pt x="73219" y="42563"/>
                  <a:pt x="73486" y="42497"/>
                  <a:pt x="73586" y="42497"/>
                </a:cubicBezTo>
                <a:cubicBezTo>
                  <a:pt x="73720" y="42497"/>
                  <a:pt x="74087" y="42363"/>
                  <a:pt x="74387" y="42263"/>
                </a:cubicBezTo>
                <a:cubicBezTo>
                  <a:pt x="74687" y="42196"/>
                  <a:pt x="75087" y="42063"/>
                  <a:pt x="75321" y="42030"/>
                </a:cubicBezTo>
                <a:cubicBezTo>
                  <a:pt x="75554" y="41996"/>
                  <a:pt x="76088" y="41829"/>
                  <a:pt x="76555" y="41696"/>
                </a:cubicBezTo>
                <a:cubicBezTo>
                  <a:pt x="77022" y="41563"/>
                  <a:pt x="77589" y="41396"/>
                  <a:pt x="77856" y="41362"/>
                </a:cubicBezTo>
                <a:cubicBezTo>
                  <a:pt x="78423" y="41262"/>
                  <a:pt x="79224" y="41096"/>
                  <a:pt x="79490" y="40996"/>
                </a:cubicBezTo>
                <a:cubicBezTo>
                  <a:pt x="79557" y="40929"/>
                  <a:pt x="79891" y="40862"/>
                  <a:pt x="80158" y="40862"/>
                </a:cubicBezTo>
                <a:cubicBezTo>
                  <a:pt x="80424" y="40829"/>
                  <a:pt x="80758" y="40729"/>
                  <a:pt x="80925" y="40695"/>
                </a:cubicBezTo>
                <a:cubicBezTo>
                  <a:pt x="81325" y="40529"/>
                  <a:pt x="81892" y="40395"/>
                  <a:pt x="82526" y="40328"/>
                </a:cubicBezTo>
                <a:cubicBezTo>
                  <a:pt x="82759" y="40262"/>
                  <a:pt x="83093" y="40228"/>
                  <a:pt x="83226" y="40195"/>
                </a:cubicBezTo>
                <a:cubicBezTo>
                  <a:pt x="83427" y="40095"/>
                  <a:pt x="83860" y="40028"/>
                  <a:pt x="84427" y="39895"/>
                </a:cubicBezTo>
                <a:cubicBezTo>
                  <a:pt x="84594" y="39861"/>
                  <a:pt x="84894" y="39828"/>
                  <a:pt x="85094" y="39728"/>
                </a:cubicBezTo>
                <a:cubicBezTo>
                  <a:pt x="85328" y="39695"/>
                  <a:pt x="85762" y="39561"/>
                  <a:pt x="86095" y="39528"/>
                </a:cubicBezTo>
                <a:cubicBezTo>
                  <a:pt x="86429" y="39428"/>
                  <a:pt x="86896" y="39361"/>
                  <a:pt x="87062" y="39328"/>
                </a:cubicBezTo>
                <a:cubicBezTo>
                  <a:pt x="87429" y="39194"/>
                  <a:pt x="87996" y="39061"/>
                  <a:pt x="88397" y="38994"/>
                </a:cubicBezTo>
                <a:cubicBezTo>
                  <a:pt x="88564" y="38927"/>
                  <a:pt x="88897" y="38861"/>
                  <a:pt x="89097" y="38761"/>
                </a:cubicBezTo>
                <a:cubicBezTo>
                  <a:pt x="89331" y="38694"/>
                  <a:pt x="89698" y="38560"/>
                  <a:pt x="89898" y="38527"/>
                </a:cubicBezTo>
                <a:cubicBezTo>
                  <a:pt x="90098" y="38494"/>
                  <a:pt x="90498" y="38360"/>
                  <a:pt x="90732" y="38260"/>
                </a:cubicBezTo>
                <a:cubicBezTo>
                  <a:pt x="91499" y="38060"/>
                  <a:pt x="92833" y="37393"/>
                  <a:pt x="93334" y="36993"/>
                </a:cubicBezTo>
                <a:cubicBezTo>
                  <a:pt x="93434" y="36893"/>
                  <a:pt x="93667" y="36726"/>
                  <a:pt x="93767" y="36659"/>
                </a:cubicBezTo>
                <a:cubicBezTo>
                  <a:pt x="94067" y="36492"/>
                  <a:pt x="94835" y="35558"/>
                  <a:pt x="95335" y="34824"/>
                </a:cubicBezTo>
                <a:cubicBezTo>
                  <a:pt x="95702" y="34257"/>
                  <a:pt x="95835" y="33824"/>
                  <a:pt x="96169" y="32389"/>
                </a:cubicBezTo>
                <a:cubicBezTo>
                  <a:pt x="96436" y="31055"/>
                  <a:pt x="96503" y="30488"/>
                  <a:pt x="96336" y="29754"/>
                </a:cubicBezTo>
                <a:cubicBezTo>
                  <a:pt x="96269" y="29554"/>
                  <a:pt x="96202" y="29187"/>
                  <a:pt x="96169" y="28887"/>
                </a:cubicBezTo>
                <a:cubicBezTo>
                  <a:pt x="96102" y="28587"/>
                  <a:pt x="96002" y="28253"/>
                  <a:pt x="95902" y="28086"/>
                </a:cubicBezTo>
                <a:cubicBezTo>
                  <a:pt x="95835" y="27953"/>
                  <a:pt x="95735" y="27819"/>
                  <a:pt x="95735" y="27719"/>
                </a:cubicBezTo>
                <a:cubicBezTo>
                  <a:pt x="95735" y="27653"/>
                  <a:pt x="95669" y="27419"/>
                  <a:pt x="95535" y="27252"/>
                </a:cubicBezTo>
                <a:cubicBezTo>
                  <a:pt x="95435" y="27086"/>
                  <a:pt x="95335" y="26852"/>
                  <a:pt x="95268" y="26719"/>
                </a:cubicBezTo>
                <a:cubicBezTo>
                  <a:pt x="95102" y="26385"/>
                  <a:pt x="94001" y="25051"/>
                  <a:pt x="93667" y="24851"/>
                </a:cubicBezTo>
                <a:cubicBezTo>
                  <a:pt x="93500" y="24751"/>
                  <a:pt x="93234" y="24550"/>
                  <a:pt x="93100" y="24417"/>
                </a:cubicBezTo>
                <a:cubicBezTo>
                  <a:pt x="92700" y="24050"/>
                  <a:pt x="91999" y="23516"/>
                  <a:pt x="91732" y="23416"/>
                </a:cubicBezTo>
                <a:cubicBezTo>
                  <a:pt x="91599" y="23383"/>
                  <a:pt x="91366" y="23216"/>
                  <a:pt x="91099" y="23083"/>
                </a:cubicBezTo>
                <a:cubicBezTo>
                  <a:pt x="90899" y="22949"/>
                  <a:pt x="90532" y="22749"/>
                  <a:pt x="90265" y="22682"/>
                </a:cubicBezTo>
                <a:cubicBezTo>
                  <a:pt x="90031" y="22582"/>
                  <a:pt x="89531" y="22349"/>
                  <a:pt x="89097" y="22115"/>
                </a:cubicBezTo>
                <a:cubicBezTo>
                  <a:pt x="88030" y="21582"/>
                  <a:pt x="86929" y="21215"/>
                  <a:pt x="85395" y="20848"/>
                </a:cubicBezTo>
                <a:lnTo>
                  <a:pt x="84060" y="20548"/>
                </a:lnTo>
                <a:lnTo>
                  <a:pt x="83060" y="20548"/>
                </a:lnTo>
                <a:cubicBezTo>
                  <a:pt x="82526" y="20548"/>
                  <a:pt x="81992" y="20548"/>
                  <a:pt x="81892" y="20581"/>
                </a:cubicBezTo>
                <a:cubicBezTo>
                  <a:pt x="81825" y="20581"/>
                  <a:pt x="81559" y="20614"/>
                  <a:pt x="81358" y="20614"/>
                </a:cubicBezTo>
                <a:cubicBezTo>
                  <a:pt x="80858" y="20614"/>
                  <a:pt x="79891" y="20781"/>
                  <a:pt x="78890" y="21048"/>
                </a:cubicBezTo>
                <a:cubicBezTo>
                  <a:pt x="77222" y="21515"/>
                  <a:pt x="76722" y="21682"/>
                  <a:pt x="76388" y="21849"/>
                </a:cubicBezTo>
                <a:cubicBezTo>
                  <a:pt x="76188" y="21915"/>
                  <a:pt x="75854" y="22015"/>
                  <a:pt x="75588" y="22049"/>
                </a:cubicBezTo>
                <a:cubicBezTo>
                  <a:pt x="75354" y="22082"/>
                  <a:pt x="75021" y="22115"/>
                  <a:pt x="74787" y="22215"/>
                </a:cubicBezTo>
                <a:cubicBezTo>
                  <a:pt x="74320" y="22416"/>
                  <a:pt x="73686" y="22549"/>
                  <a:pt x="73186" y="22582"/>
                </a:cubicBezTo>
                <a:cubicBezTo>
                  <a:pt x="72952" y="22616"/>
                  <a:pt x="72585" y="22682"/>
                  <a:pt x="72385" y="22749"/>
                </a:cubicBezTo>
                <a:cubicBezTo>
                  <a:pt x="72185" y="22849"/>
                  <a:pt x="71752" y="22883"/>
                  <a:pt x="71451" y="22916"/>
                </a:cubicBezTo>
                <a:cubicBezTo>
                  <a:pt x="71184" y="22916"/>
                  <a:pt x="70784" y="22949"/>
                  <a:pt x="70584" y="23016"/>
                </a:cubicBezTo>
                <a:cubicBezTo>
                  <a:pt x="70384" y="23049"/>
                  <a:pt x="70150" y="23083"/>
                  <a:pt x="70017" y="23083"/>
                </a:cubicBezTo>
                <a:cubicBezTo>
                  <a:pt x="69884" y="23083"/>
                  <a:pt x="69683" y="23116"/>
                  <a:pt x="69450" y="23183"/>
                </a:cubicBezTo>
                <a:cubicBezTo>
                  <a:pt x="69116" y="23250"/>
                  <a:pt x="68716" y="23283"/>
                  <a:pt x="68216" y="23383"/>
                </a:cubicBezTo>
                <a:cubicBezTo>
                  <a:pt x="68132" y="23400"/>
                  <a:pt x="67999" y="23408"/>
                  <a:pt x="67853" y="23408"/>
                </a:cubicBezTo>
                <a:cubicBezTo>
                  <a:pt x="67707" y="23408"/>
                  <a:pt x="67549" y="23400"/>
                  <a:pt x="67415" y="23383"/>
                </a:cubicBezTo>
                <a:lnTo>
                  <a:pt x="66514" y="23383"/>
                </a:lnTo>
                <a:cubicBezTo>
                  <a:pt x="66248" y="23416"/>
                  <a:pt x="65914" y="23416"/>
                  <a:pt x="65747" y="23450"/>
                </a:cubicBezTo>
                <a:cubicBezTo>
                  <a:pt x="65580" y="23450"/>
                  <a:pt x="65280" y="23516"/>
                  <a:pt x="65113" y="23550"/>
                </a:cubicBezTo>
                <a:cubicBezTo>
                  <a:pt x="64972" y="23573"/>
                  <a:pt x="64847" y="23597"/>
                  <a:pt x="64774" y="23597"/>
                </a:cubicBezTo>
                <a:cubicBezTo>
                  <a:pt x="64744" y="23597"/>
                  <a:pt x="64723" y="23593"/>
                  <a:pt x="64713" y="23583"/>
                </a:cubicBezTo>
                <a:cubicBezTo>
                  <a:pt x="64613" y="23583"/>
                  <a:pt x="63446" y="23717"/>
                  <a:pt x="62712" y="23783"/>
                </a:cubicBezTo>
                <a:cubicBezTo>
                  <a:pt x="62545" y="23850"/>
                  <a:pt x="62245" y="23850"/>
                  <a:pt x="62045" y="23883"/>
                </a:cubicBezTo>
                <a:cubicBezTo>
                  <a:pt x="61844" y="23883"/>
                  <a:pt x="61544" y="23917"/>
                  <a:pt x="61377" y="23950"/>
                </a:cubicBezTo>
                <a:cubicBezTo>
                  <a:pt x="61011" y="24050"/>
                  <a:pt x="60010" y="24217"/>
                  <a:pt x="59042" y="24284"/>
                </a:cubicBezTo>
                <a:cubicBezTo>
                  <a:pt x="58042" y="24417"/>
                  <a:pt x="57441" y="24550"/>
                  <a:pt x="56407" y="24851"/>
                </a:cubicBezTo>
                <a:cubicBezTo>
                  <a:pt x="55940" y="24951"/>
                  <a:pt x="55440" y="25084"/>
                  <a:pt x="55340" y="25118"/>
                </a:cubicBezTo>
                <a:cubicBezTo>
                  <a:pt x="55206" y="25118"/>
                  <a:pt x="54773" y="25351"/>
                  <a:pt x="54372" y="25518"/>
                </a:cubicBezTo>
                <a:cubicBezTo>
                  <a:pt x="52104" y="26619"/>
                  <a:pt x="52037" y="26685"/>
                  <a:pt x="51204" y="27586"/>
                </a:cubicBezTo>
                <a:cubicBezTo>
                  <a:pt x="50937" y="27853"/>
                  <a:pt x="50670" y="28186"/>
                  <a:pt x="50536" y="28286"/>
                </a:cubicBezTo>
                <a:cubicBezTo>
                  <a:pt x="50403" y="28420"/>
                  <a:pt x="50169" y="28720"/>
                  <a:pt x="50036" y="28920"/>
                </a:cubicBezTo>
                <a:cubicBezTo>
                  <a:pt x="49702" y="29421"/>
                  <a:pt x="49536" y="29587"/>
                  <a:pt x="49169" y="30054"/>
                </a:cubicBezTo>
                <a:cubicBezTo>
                  <a:pt x="49002" y="30255"/>
                  <a:pt x="48768" y="30521"/>
                  <a:pt x="48735" y="30621"/>
                </a:cubicBezTo>
                <a:cubicBezTo>
                  <a:pt x="48702" y="30755"/>
                  <a:pt x="48568" y="30955"/>
                  <a:pt x="48435" y="31088"/>
                </a:cubicBezTo>
                <a:cubicBezTo>
                  <a:pt x="48335" y="31222"/>
                  <a:pt x="48101" y="31455"/>
                  <a:pt x="48001" y="31689"/>
                </a:cubicBezTo>
                <a:cubicBezTo>
                  <a:pt x="47501" y="32389"/>
                  <a:pt x="46767" y="32890"/>
                  <a:pt x="46300" y="33023"/>
                </a:cubicBezTo>
                <a:cubicBezTo>
                  <a:pt x="46067" y="33057"/>
                  <a:pt x="45833" y="33123"/>
                  <a:pt x="45666" y="33223"/>
                </a:cubicBezTo>
                <a:cubicBezTo>
                  <a:pt x="45533" y="33290"/>
                  <a:pt x="45199" y="33390"/>
                  <a:pt x="44899" y="33423"/>
                </a:cubicBezTo>
                <a:cubicBezTo>
                  <a:pt x="44666" y="33457"/>
                  <a:pt x="44265" y="33524"/>
                  <a:pt x="44098" y="33557"/>
                </a:cubicBezTo>
                <a:cubicBezTo>
                  <a:pt x="43961" y="33574"/>
                  <a:pt x="43771" y="33582"/>
                  <a:pt x="43555" y="33582"/>
                </a:cubicBezTo>
                <a:cubicBezTo>
                  <a:pt x="42933" y="33582"/>
                  <a:pt x="42083" y="33514"/>
                  <a:pt x="41563" y="33390"/>
                </a:cubicBezTo>
                <a:cubicBezTo>
                  <a:pt x="39996" y="33023"/>
                  <a:pt x="39428" y="32856"/>
                  <a:pt x="38828" y="32456"/>
                </a:cubicBezTo>
                <a:cubicBezTo>
                  <a:pt x="38528" y="32289"/>
                  <a:pt x="38161" y="32056"/>
                  <a:pt x="38027" y="31922"/>
                </a:cubicBezTo>
                <a:cubicBezTo>
                  <a:pt x="37894" y="31789"/>
                  <a:pt x="37727" y="31722"/>
                  <a:pt x="37694" y="31722"/>
                </a:cubicBezTo>
                <a:cubicBezTo>
                  <a:pt x="37661" y="31722"/>
                  <a:pt x="37560" y="31622"/>
                  <a:pt x="37494" y="31555"/>
                </a:cubicBezTo>
                <a:cubicBezTo>
                  <a:pt x="37394" y="31389"/>
                  <a:pt x="37394" y="31389"/>
                  <a:pt x="37594" y="31088"/>
                </a:cubicBezTo>
                <a:cubicBezTo>
                  <a:pt x="38228" y="30188"/>
                  <a:pt x="38661" y="29687"/>
                  <a:pt x="38761" y="29554"/>
                </a:cubicBezTo>
                <a:cubicBezTo>
                  <a:pt x="38861" y="29454"/>
                  <a:pt x="38995" y="29287"/>
                  <a:pt x="39062" y="29187"/>
                </a:cubicBezTo>
                <a:cubicBezTo>
                  <a:pt x="39228" y="28920"/>
                  <a:pt x="39729" y="28387"/>
                  <a:pt x="40162" y="28020"/>
                </a:cubicBezTo>
                <a:cubicBezTo>
                  <a:pt x="40262" y="27886"/>
                  <a:pt x="40563" y="27586"/>
                  <a:pt x="40763" y="27352"/>
                </a:cubicBezTo>
                <a:cubicBezTo>
                  <a:pt x="40996" y="27086"/>
                  <a:pt x="41230" y="26852"/>
                  <a:pt x="41363" y="26719"/>
                </a:cubicBezTo>
                <a:cubicBezTo>
                  <a:pt x="41497" y="26619"/>
                  <a:pt x="41697" y="26385"/>
                  <a:pt x="41830" y="26218"/>
                </a:cubicBezTo>
                <a:cubicBezTo>
                  <a:pt x="41997" y="26052"/>
                  <a:pt x="42164" y="25851"/>
                  <a:pt x="42230" y="25785"/>
                </a:cubicBezTo>
                <a:cubicBezTo>
                  <a:pt x="42331" y="25751"/>
                  <a:pt x="42531" y="25518"/>
                  <a:pt x="42731" y="25251"/>
                </a:cubicBezTo>
                <a:cubicBezTo>
                  <a:pt x="42898" y="25017"/>
                  <a:pt x="43098" y="24784"/>
                  <a:pt x="43198" y="24717"/>
                </a:cubicBezTo>
                <a:cubicBezTo>
                  <a:pt x="43231" y="24684"/>
                  <a:pt x="43398" y="24450"/>
                  <a:pt x="43531" y="24284"/>
                </a:cubicBezTo>
                <a:cubicBezTo>
                  <a:pt x="43665" y="24117"/>
                  <a:pt x="43865" y="23850"/>
                  <a:pt x="43998" y="23717"/>
                </a:cubicBezTo>
                <a:cubicBezTo>
                  <a:pt x="44232" y="23416"/>
                  <a:pt x="44866" y="22582"/>
                  <a:pt x="45166" y="22115"/>
                </a:cubicBezTo>
                <a:cubicBezTo>
                  <a:pt x="45700" y="21348"/>
                  <a:pt x="46100" y="19914"/>
                  <a:pt x="46100" y="18913"/>
                </a:cubicBezTo>
                <a:cubicBezTo>
                  <a:pt x="46100" y="18213"/>
                  <a:pt x="45933" y="17712"/>
                  <a:pt x="45566" y="17112"/>
                </a:cubicBezTo>
                <a:cubicBezTo>
                  <a:pt x="45399" y="16878"/>
                  <a:pt x="45233" y="16578"/>
                  <a:pt x="45199" y="16445"/>
                </a:cubicBezTo>
                <a:cubicBezTo>
                  <a:pt x="44932" y="15944"/>
                  <a:pt x="43431" y="14677"/>
                  <a:pt x="42364" y="14043"/>
                </a:cubicBezTo>
                <a:cubicBezTo>
                  <a:pt x="42097" y="13876"/>
                  <a:pt x="41697" y="13609"/>
                  <a:pt x="41497" y="13409"/>
                </a:cubicBezTo>
                <a:cubicBezTo>
                  <a:pt x="41263" y="13209"/>
                  <a:pt x="40863" y="12942"/>
                  <a:pt x="40596" y="12775"/>
                </a:cubicBezTo>
                <a:cubicBezTo>
                  <a:pt x="40062" y="12442"/>
                  <a:pt x="39529" y="12075"/>
                  <a:pt x="39062" y="11608"/>
                </a:cubicBezTo>
                <a:cubicBezTo>
                  <a:pt x="38861" y="11441"/>
                  <a:pt x="38428" y="11074"/>
                  <a:pt x="38161" y="10841"/>
                </a:cubicBezTo>
                <a:cubicBezTo>
                  <a:pt x="37160" y="9940"/>
                  <a:pt x="36693" y="9506"/>
                  <a:pt x="36059" y="8873"/>
                </a:cubicBezTo>
                <a:cubicBezTo>
                  <a:pt x="35726" y="8506"/>
                  <a:pt x="35359" y="8172"/>
                  <a:pt x="35259" y="8105"/>
                </a:cubicBezTo>
                <a:cubicBezTo>
                  <a:pt x="35192" y="8072"/>
                  <a:pt x="34925" y="7772"/>
                  <a:pt x="34692" y="7572"/>
                </a:cubicBezTo>
                <a:cubicBezTo>
                  <a:pt x="34058" y="6904"/>
                  <a:pt x="33724" y="6604"/>
                  <a:pt x="33357" y="6337"/>
                </a:cubicBezTo>
                <a:cubicBezTo>
                  <a:pt x="33157" y="6204"/>
                  <a:pt x="32857" y="5937"/>
                  <a:pt x="32690" y="5737"/>
                </a:cubicBezTo>
                <a:cubicBezTo>
                  <a:pt x="32257" y="5270"/>
                  <a:pt x="31556" y="4703"/>
                  <a:pt x="31223" y="4503"/>
                </a:cubicBezTo>
                <a:cubicBezTo>
                  <a:pt x="31056" y="4403"/>
                  <a:pt x="30822" y="4203"/>
                  <a:pt x="30656" y="4036"/>
                </a:cubicBezTo>
                <a:cubicBezTo>
                  <a:pt x="30255" y="3702"/>
                  <a:pt x="28187" y="2401"/>
                  <a:pt x="27920" y="2368"/>
                </a:cubicBezTo>
                <a:cubicBezTo>
                  <a:pt x="27854" y="2368"/>
                  <a:pt x="27587" y="2234"/>
                  <a:pt x="27320" y="2068"/>
                </a:cubicBezTo>
                <a:cubicBezTo>
                  <a:pt x="26419" y="1601"/>
                  <a:pt x="25685" y="1334"/>
                  <a:pt x="25018" y="1167"/>
                </a:cubicBezTo>
                <a:cubicBezTo>
                  <a:pt x="24651" y="1067"/>
                  <a:pt x="24184" y="934"/>
                  <a:pt x="23984" y="867"/>
                </a:cubicBezTo>
                <a:cubicBezTo>
                  <a:pt x="23417" y="667"/>
                  <a:pt x="20915" y="100"/>
                  <a:pt x="20382" y="100"/>
                </a:cubicBezTo>
                <a:cubicBezTo>
                  <a:pt x="20181" y="100"/>
                  <a:pt x="19848" y="66"/>
                  <a:pt x="19648" y="66"/>
                </a:cubicBezTo>
                <a:cubicBezTo>
                  <a:pt x="19266" y="21"/>
                  <a:pt x="18702" y="0"/>
                  <a:pt x="180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 rot="-5400000">
            <a:off x="7431666" y="-2594716"/>
            <a:ext cx="1998206" cy="4648238"/>
          </a:xfrm>
          <a:custGeom>
            <a:rect b="b" l="l" r="r" t="t"/>
            <a:pathLst>
              <a:path extrusionOk="0" h="39478" w="26287">
                <a:moveTo>
                  <a:pt x="17268" y="0"/>
                </a:moveTo>
                <a:cubicBezTo>
                  <a:pt x="17162" y="0"/>
                  <a:pt x="17054" y="3"/>
                  <a:pt x="16946" y="9"/>
                </a:cubicBezTo>
                <a:cubicBezTo>
                  <a:pt x="16613" y="9"/>
                  <a:pt x="16246" y="75"/>
                  <a:pt x="16079" y="75"/>
                </a:cubicBezTo>
                <a:cubicBezTo>
                  <a:pt x="15912" y="142"/>
                  <a:pt x="15512" y="175"/>
                  <a:pt x="15278" y="175"/>
                </a:cubicBezTo>
                <a:cubicBezTo>
                  <a:pt x="14177" y="242"/>
                  <a:pt x="13577" y="409"/>
                  <a:pt x="12810" y="976"/>
                </a:cubicBezTo>
                <a:cubicBezTo>
                  <a:pt x="12443" y="1209"/>
                  <a:pt x="12143" y="1376"/>
                  <a:pt x="11809" y="1510"/>
                </a:cubicBezTo>
                <a:cubicBezTo>
                  <a:pt x="11342" y="1676"/>
                  <a:pt x="11142" y="1810"/>
                  <a:pt x="10075" y="2544"/>
                </a:cubicBezTo>
                <a:cubicBezTo>
                  <a:pt x="9574" y="2877"/>
                  <a:pt x="9074" y="3344"/>
                  <a:pt x="8807" y="3645"/>
                </a:cubicBezTo>
                <a:cubicBezTo>
                  <a:pt x="8674" y="3811"/>
                  <a:pt x="8473" y="4011"/>
                  <a:pt x="8307" y="4078"/>
                </a:cubicBezTo>
                <a:cubicBezTo>
                  <a:pt x="8173" y="4178"/>
                  <a:pt x="7940" y="4412"/>
                  <a:pt x="7773" y="4579"/>
                </a:cubicBezTo>
                <a:lnTo>
                  <a:pt x="7172" y="5179"/>
                </a:lnTo>
                <a:cubicBezTo>
                  <a:pt x="6472" y="5846"/>
                  <a:pt x="5738" y="6713"/>
                  <a:pt x="4938" y="7848"/>
                </a:cubicBezTo>
                <a:cubicBezTo>
                  <a:pt x="4671" y="8214"/>
                  <a:pt x="4637" y="8248"/>
                  <a:pt x="4337" y="8648"/>
                </a:cubicBezTo>
                <a:cubicBezTo>
                  <a:pt x="4270" y="8748"/>
                  <a:pt x="4104" y="9048"/>
                  <a:pt x="4004" y="9349"/>
                </a:cubicBezTo>
                <a:cubicBezTo>
                  <a:pt x="3937" y="9649"/>
                  <a:pt x="3770" y="9982"/>
                  <a:pt x="3737" y="10049"/>
                </a:cubicBezTo>
                <a:cubicBezTo>
                  <a:pt x="3570" y="10316"/>
                  <a:pt x="3470" y="10716"/>
                  <a:pt x="3436" y="11350"/>
                </a:cubicBezTo>
                <a:cubicBezTo>
                  <a:pt x="3436" y="11650"/>
                  <a:pt x="3336" y="11984"/>
                  <a:pt x="3303" y="12151"/>
                </a:cubicBezTo>
                <a:cubicBezTo>
                  <a:pt x="3170" y="12484"/>
                  <a:pt x="3236" y="13718"/>
                  <a:pt x="3436" y="14319"/>
                </a:cubicBezTo>
                <a:cubicBezTo>
                  <a:pt x="3503" y="14519"/>
                  <a:pt x="3637" y="14919"/>
                  <a:pt x="3737" y="15220"/>
                </a:cubicBezTo>
                <a:cubicBezTo>
                  <a:pt x="3803" y="15520"/>
                  <a:pt x="3937" y="15853"/>
                  <a:pt x="4004" y="16020"/>
                </a:cubicBezTo>
                <a:cubicBezTo>
                  <a:pt x="4104" y="16187"/>
                  <a:pt x="4170" y="16487"/>
                  <a:pt x="4237" y="16654"/>
                </a:cubicBezTo>
                <a:cubicBezTo>
                  <a:pt x="4337" y="17254"/>
                  <a:pt x="4070" y="18655"/>
                  <a:pt x="3737" y="19156"/>
                </a:cubicBezTo>
                <a:cubicBezTo>
                  <a:pt x="3637" y="19256"/>
                  <a:pt x="3470" y="19589"/>
                  <a:pt x="3336" y="19923"/>
                </a:cubicBezTo>
                <a:cubicBezTo>
                  <a:pt x="3236" y="20223"/>
                  <a:pt x="2969" y="20723"/>
                  <a:pt x="2803" y="20990"/>
                </a:cubicBezTo>
                <a:cubicBezTo>
                  <a:pt x="2136" y="21991"/>
                  <a:pt x="1268" y="23359"/>
                  <a:pt x="1168" y="23592"/>
                </a:cubicBezTo>
                <a:cubicBezTo>
                  <a:pt x="1135" y="23726"/>
                  <a:pt x="968" y="23992"/>
                  <a:pt x="835" y="24159"/>
                </a:cubicBezTo>
                <a:cubicBezTo>
                  <a:pt x="701" y="24326"/>
                  <a:pt x="601" y="24526"/>
                  <a:pt x="601" y="24593"/>
                </a:cubicBezTo>
                <a:cubicBezTo>
                  <a:pt x="568" y="24693"/>
                  <a:pt x="501" y="24926"/>
                  <a:pt x="434" y="25160"/>
                </a:cubicBezTo>
                <a:cubicBezTo>
                  <a:pt x="334" y="25327"/>
                  <a:pt x="268" y="25660"/>
                  <a:pt x="268" y="25860"/>
                </a:cubicBezTo>
                <a:cubicBezTo>
                  <a:pt x="234" y="26061"/>
                  <a:pt x="167" y="26327"/>
                  <a:pt x="134" y="26428"/>
                </a:cubicBezTo>
                <a:cubicBezTo>
                  <a:pt x="1" y="26828"/>
                  <a:pt x="167" y="27562"/>
                  <a:pt x="434" y="28029"/>
                </a:cubicBezTo>
                <a:cubicBezTo>
                  <a:pt x="835" y="28729"/>
                  <a:pt x="1769" y="29530"/>
                  <a:pt x="2636" y="29997"/>
                </a:cubicBezTo>
                <a:cubicBezTo>
                  <a:pt x="2869" y="30097"/>
                  <a:pt x="3103" y="30230"/>
                  <a:pt x="3170" y="30264"/>
                </a:cubicBezTo>
                <a:cubicBezTo>
                  <a:pt x="3270" y="30330"/>
                  <a:pt x="3436" y="30430"/>
                  <a:pt x="3637" y="30530"/>
                </a:cubicBezTo>
                <a:cubicBezTo>
                  <a:pt x="3803" y="30597"/>
                  <a:pt x="4104" y="30764"/>
                  <a:pt x="4270" y="30897"/>
                </a:cubicBezTo>
                <a:cubicBezTo>
                  <a:pt x="4671" y="31164"/>
                  <a:pt x="5505" y="31865"/>
                  <a:pt x="5505" y="31898"/>
                </a:cubicBezTo>
                <a:cubicBezTo>
                  <a:pt x="5505" y="31931"/>
                  <a:pt x="5605" y="32032"/>
                  <a:pt x="5671" y="32165"/>
                </a:cubicBezTo>
                <a:cubicBezTo>
                  <a:pt x="5872" y="32365"/>
                  <a:pt x="5938" y="32432"/>
                  <a:pt x="6238" y="33266"/>
                </a:cubicBezTo>
                <a:cubicBezTo>
                  <a:pt x="6305" y="33533"/>
                  <a:pt x="6439" y="33833"/>
                  <a:pt x="6472" y="33933"/>
                </a:cubicBezTo>
                <a:cubicBezTo>
                  <a:pt x="6505" y="34033"/>
                  <a:pt x="6605" y="34333"/>
                  <a:pt x="6672" y="34533"/>
                </a:cubicBezTo>
                <a:cubicBezTo>
                  <a:pt x="7273" y="36168"/>
                  <a:pt x="7840" y="37235"/>
                  <a:pt x="8507" y="37736"/>
                </a:cubicBezTo>
                <a:cubicBezTo>
                  <a:pt x="8674" y="37869"/>
                  <a:pt x="8807" y="38002"/>
                  <a:pt x="8807" y="38036"/>
                </a:cubicBezTo>
                <a:cubicBezTo>
                  <a:pt x="8807" y="38169"/>
                  <a:pt x="10675" y="39070"/>
                  <a:pt x="10875" y="39070"/>
                </a:cubicBezTo>
                <a:cubicBezTo>
                  <a:pt x="10942" y="39070"/>
                  <a:pt x="11075" y="39103"/>
                  <a:pt x="11142" y="39137"/>
                </a:cubicBezTo>
                <a:cubicBezTo>
                  <a:pt x="11209" y="39203"/>
                  <a:pt x="11375" y="39237"/>
                  <a:pt x="11542" y="39270"/>
                </a:cubicBezTo>
                <a:cubicBezTo>
                  <a:pt x="11676" y="39270"/>
                  <a:pt x="11943" y="39370"/>
                  <a:pt x="12109" y="39403"/>
                </a:cubicBezTo>
                <a:cubicBezTo>
                  <a:pt x="12322" y="39454"/>
                  <a:pt x="12633" y="39477"/>
                  <a:pt x="12987" y="39477"/>
                </a:cubicBezTo>
                <a:cubicBezTo>
                  <a:pt x="13800" y="39477"/>
                  <a:pt x="14841" y="39356"/>
                  <a:pt x="15445" y="39170"/>
                </a:cubicBezTo>
                <a:cubicBezTo>
                  <a:pt x="16112" y="38936"/>
                  <a:pt x="16479" y="38836"/>
                  <a:pt x="16679" y="38670"/>
                </a:cubicBezTo>
                <a:cubicBezTo>
                  <a:pt x="16779" y="38603"/>
                  <a:pt x="16913" y="38536"/>
                  <a:pt x="17013" y="38503"/>
                </a:cubicBezTo>
                <a:cubicBezTo>
                  <a:pt x="17313" y="38369"/>
                  <a:pt x="18180" y="37836"/>
                  <a:pt x="18747" y="37402"/>
                </a:cubicBezTo>
                <a:cubicBezTo>
                  <a:pt x="20649" y="35934"/>
                  <a:pt x="21082" y="35567"/>
                  <a:pt x="21783" y="34867"/>
                </a:cubicBezTo>
                <a:cubicBezTo>
                  <a:pt x="22116" y="34500"/>
                  <a:pt x="22517" y="34066"/>
                  <a:pt x="22750" y="33900"/>
                </a:cubicBezTo>
                <a:cubicBezTo>
                  <a:pt x="22950" y="33733"/>
                  <a:pt x="23151" y="33533"/>
                  <a:pt x="23184" y="33433"/>
                </a:cubicBezTo>
                <a:cubicBezTo>
                  <a:pt x="23284" y="33366"/>
                  <a:pt x="23417" y="33166"/>
                  <a:pt x="23584" y="32999"/>
                </a:cubicBezTo>
                <a:cubicBezTo>
                  <a:pt x="23684" y="32832"/>
                  <a:pt x="23984" y="32499"/>
                  <a:pt x="24185" y="32198"/>
                </a:cubicBezTo>
                <a:cubicBezTo>
                  <a:pt x="24418" y="31898"/>
                  <a:pt x="24618" y="31598"/>
                  <a:pt x="24685" y="31531"/>
                </a:cubicBezTo>
                <a:cubicBezTo>
                  <a:pt x="24818" y="31364"/>
                  <a:pt x="25452" y="30330"/>
                  <a:pt x="25619" y="29997"/>
                </a:cubicBezTo>
                <a:cubicBezTo>
                  <a:pt x="25652" y="29863"/>
                  <a:pt x="25786" y="29697"/>
                  <a:pt x="25819" y="29563"/>
                </a:cubicBezTo>
                <a:cubicBezTo>
                  <a:pt x="25986" y="29230"/>
                  <a:pt x="26153" y="28662"/>
                  <a:pt x="26186" y="28162"/>
                </a:cubicBezTo>
                <a:cubicBezTo>
                  <a:pt x="26253" y="27895"/>
                  <a:pt x="26286" y="27595"/>
                  <a:pt x="26286" y="27528"/>
                </a:cubicBezTo>
                <a:cubicBezTo>
                  <a:pt x="26253" y="27395"/>
                  <a:pt x="26186" y="27161"/>
                  <a:pt x="26153" y="26928"/>
                </a:cubicBezTo>
                <a:cubicBezTo>
                  <a:pt x="26119" y="26728"/>
                  <a:pt x="26019" y="26394"/>
                  <a:pt x="25986" y="26227"/>
                </a:cubicBezTo>
                <a:cubicBezTo>
                  <a:pt x="25953" y="26061"/>
                  <a:pt x="25852" y="25827"/>
                  <a:pt x="25819" y="25727"/>
                </a:cubicBezTo>
                <a:cubicBezTo>
                  <a:pt x="25786" y="25660"/>
                  <a:pt x="25752" y="25527"/>
                  <a:pt x="25752" y="25427"/>
                </a:cubicBezTo>
                <a:cubicBezTo>
                  <a:pt x="25752" y="25393"/>
                  <a:pt x="25619" y="25127"/>
                  <a:pt x="25486" y="24893"/>
                </a:cubicBezTo>
                <a:cubicBezTo>
                  <a:pt x="25185" y="24359"/>
                  <a:pt x="24785" y="23425"/>
                  <a:pt x="24652" y="23092"/>
                </a:cubicBezTo>
                <a:cubicBezTo>
                  <a:pt x="24618" y="22992"/>
                  <a:pt x="24451" y="22692"/>
                  <a:pt x="24318" y="22491"/>
                </a:cubicBezTo>
                <a:cubicBezTo>
                  <a:pt x="24185" y="22258"/>
                  <a:pt x="24085" y="21991"/>
                  <a:pt x="24018" y="21858"/>
                </a:cubicBezTo>
                <a:cubicBezTo>
                  <a:pt x="23984" y="21724"/>
                  <a:pt x="23851" y="21357"/>
                  <a:pt x="23751" y="21057"/>
                </a:cubicBezTo>
                <a:cubicBezTo>
                  <a:pt x="23618" y="20757"/>
                  <a:pt x="23484" y="20457"/>
                  <a:pt x="23484" y="20390"/>
                </a:cubicBezTo>
                <a:cubicBezTo>
                  <a:pt x="23484" y="20323"/>
                  <a:pt x="23417" y="20156"/>
                  <a:pt x="23317" y="19990"/>
                </a:cubicBezTo>
                <a:cubicBezTo>
                  <a:pt x="22984" y="19356"/>
                  <a:pt x="22784" y="18822"/>
                  <a:pt x="22784" y="18555"/>
                </a:cubicBezTo>
                <a:cubicBezTo>
                  <a:pt x="22784" y="18422"/>
                  <a:pt x="22750" y="18155"/>
                  <a:pt x="22650" y="17921"/>
                </a:cubicBezTo>
                <a:cubicBezTo>
                  <a:pt x="22617" y="17721"/>
                  <a:pt x="22517" y="17388"/>
                  <a:pt x="22483" y="17188"/>
                </a:cubicBezTo>
                <a:cubicBezTo>
                  <a:pt x="22450" y="16987"/>
                  <a:pt x="22350" y="16687"/>
                  <a:pt x="22317" y="16520"/>
                </a:cubicBezTo>
                <a:cubicBezTo>
                  <a:pt x="22283" y="16387"/>
                  <a:pt x="22183" y="16154"/>
                  <a:pt x="22250" y="15987"/>
                </a:cubicBezTo>
                <a:cubicBezTo>
                  <a:pt x="22250" y="15820"/>
                  <a:pt x="22183" y="15253"/>
                  <a:pt x="22150" y="14819"/>
                </a:cubicBezTo>
                <a:cubicBezTo>
                  <a:pt x="22083" y="13852"/>
                  <a:pt x="22083" y="11350"/>
                  <a:pt x="22150" y="11017"/>
                </a:cubicBezTo>
                <a:cubicBezTo>
                  <a:pt x="22250" y="10750"/>
                  <a:pt x="22250" y="9649"/>
                  <a:pt x="22150" y="9482"/>
                </a:cubicBezTo>
                <a:cubicBezTo>
                  <a:pt x="22116" y="9382"/>
                  <a:pt x="22116" y="9182"/>
                  <a:pt x="22150" y="8915"/>
                </a:cubicBezTo>
                <a:cubicBezTo>
                  <a:pt x="22183" y="8648"/>
                  <a:pt x="22183" y="8081"/>
                  <a:pt x="22150" y="7147"/>
                </a:cubicBezTo>
                <a:cubicBezTo>
                  <a:pt x="22116" y="6380"/>
                  <a:pt x="22083" y="5246"/>
                  <a:pt x="22083" y="4679"/>
                </a:cubicBezTo>
                <a:cubicBezTo>
                  <a:pt x="22016" y="3378"/>
                  <a:pt x="22016" y="3344"/>
                  <a:pt x="21082" y="2410"/>
                </a:cubicBezTo>
                <a:cubicBezTo>
                  <a:pt x="20949" y="2310"/>
                  <a:pt x="20816" y="2177"/>
                  <a:pt x="20816" y="2143"/>
                </a:cubicBezTo>
                <a:cubicBezTo>
                  <a:pt x="20816" y="2010"/>
                  <a:pt x="20615" y="1710"/>
                  <a:pt x="20449" y="1543"/>
                </a:cubicBezTo>
                <a:lnTo>
                  <a:pt x="20115" y="1209"/>
                </a:lnTo>
                <a:cubicBezTo>
                  <a:pt x="19815" y="909"/>
                  <a:pt x="19081" y="376"/>
                  <a:pt x="18781" y="242"/>
                </a:cubicBezTo>
                <a:cubicBezTo>
                  <a:pt x="18334" y="74"/>
                  <a:pt x="17816" y="0"/>
                  <a:pt x="172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 rot="1262030">
            <a:off x="7956563" y="4302270"/>
            <a:ext cx="948406" cy="594310"/>
          </a:xfrm>
          <a:custGeom>
            <a:rect b="b" l="l" r="r" t="t"/>
            <a:pathLst>
              <a:path extrusionOk="0" h="7454" w="11309">
                <a:moveTo>
                  <a:pt x="6883" y="1"/>
                </a:moveTo>
                <a:cubicBezTo>
                  <a:pt x="6807" y="1"/>
                  <a:pt x="6736" y="3"/>
                  <a:pt x="6672" y="7"/>
                </a:cubicBezTo>
                <a:cubicBezTo>
                  <a:pt x="6505" y="7"/>
                  <a:pt x="6238" y="40"/>
                  <a:pt x="6071" y="40"/>
                </a:cubicBezTo>
                <a:cubicBezTo>
                  <a:pt x="5904" y="40"/>
                  <a:pt x="5704" y="73"/>
                  <a:pt x="5571" y="73"/>
                </a:cubicBezTo>
                <a:cubicBezTo>
                  <a:pt x="5337" y="140"/>
                  <a:pt x="4904" y="340"/>
                  <a:pt x="4737" y="507"/>
                </a:cubicBezTo>
                <a:cubicBezTo>
                  <a:pt x="4670" y="574"/>
                  <a:pt x="4503" y="707"/>
                  <a:pt x="4370" y="841"/>
                </a:cubicBezTo>
                <a:cubicBezTo>
                  <a:pt x="4237" y="974"/>
                  <a:pt x="4036" y="1174"/>
                  <a:pt x="3903" y="1341"/>
                </a:cubicBezTo>
                <a:cubicBezTo>
                  <a:pt x="3803" y="1508"/>
                  <a:pt x="3670" y="1708"/>
                  <a:pt x="3569" y="1808"/>
                </a:cubicBezTo>
                <a:cubicBezTo>
                  <a:pt x="3503" y="1875"/>
                  <a:pt x="3403" y="2008"/>
                  <a:pt x="3369" y="2041"/>
                </a:cubicBezTo>
                <a:cubicBezTo>
                  <a:pt x="3303" y="2142"/>
                  <a:pt x="2969" y="2408"/>
                  <a:pt x="2869" y="2408"/>
                </a:cubicBezTo>
                <a:cubicBezTo>
                  <a:pt x="2869" y="2408"/>
                  <a:pt x="2702" y="2475"/>
                  <a:pt x="2569" y="2542"/>
                </a:cubicBezTo>
                <a:cubicBezTo>
                  <a:pt x="2469" y="2642"/>
                  <a:pt x="2302" y="2675"/>
                  <a:pt x="2302" y="2675"/>
                </a:cubicBezTo>
                <a:cubicBezTo>
                  <a:pt x="2202" y="2675"/>
                  <a:pt x="1368" y="2875"/>
                  <a:pt x="1301" y="2909"/>
                </a:cubicBezTo>
                <a:cubicBezTo>
                  <a:pt x="1034" y="3042"/>
                  <a:pt x="567" y="3342"/>
                  <a:pt x="467" y="3509"/>
                </a:cubicBezTo>
                <a:cubicBezTo>
                  <a:pt x="167" y="3743"/>
                  <a:pt x="0" y="4210"/>
                  <a:pt x="34" y="4643"/>
                </a:cubicBezTo>
                <a:cubicBezTo>
                  <a:pt x="34" y="4877"/>
                  <a:pt x="67" y="5010"/>
                  <a:pt x="167" y="5210"/>
                </a:cubicBezTo>
                <a:lnTo>
                  <a:pt x="300" y="5511"/>
                </a:lnTo>
                <a:lnTo>
                  <a:pt x="200" y="5711"/>
                </a:lnTo>
                <a:cubicBezTo>
                  <a:pt x="0" y="6345"/>
                  <a:pt x="501" y="7145"/>
                  <a:pt x="1301" y="7379"/>
                </a:cubicBezTo>
                <a:cubicBezTo>
                  <a:pt x="1468" y="7429"/>
                  <a:pt x="1676" y="7454"/>
                  <a:pt x="1889" y="7454"/>
                </a:cubicBezTo>
                <a:cubicBezTo>
                  <a:pt x="2102" y="7454"/>
                  <a:pt x="2319" y="7429"/>
                  <a:pt x="2502" y="7379"/>
                </a:cubicBezTo>
                <a:cubicBezTo>
                  <a:pt x="2869" y="7312"/>
                  <a:pt x="3569" y="6912"/>
                  <a:pt x="3803" y="6711"/>
                </a:cubicBezTo>
                <a:cubicBezTo>
                  <a:pt x="3870" y="6645"/>
                  <a:pt x="4003" y="6545"/>
                  <a:pt x="4070" y="6511"/>
                </a:cubicBezTo>
                <a:cubicBezTo>
                  <a:pt x="4154" y="6448"/>
                  <a:pt x="4199" y="6425"/>
                  <a:pt x="4296" y="6425"/>
                </a:cubicBezTo>
                <a:cubicBezTo>
                  <a:pt x="4353" y="6425"/>
                  <a:pt x="4427" y="6432"/>
                  <a:pt x="4537" y="6445"/>
                </a:cubicBezTo>
                <a:cubicBezTo>
                  <a:pt x="4704" y="6445"/>
                  <a:pt x="4970" y="6511"/>
                  <a:pt x="5037" y="6511"/>
                </a:cubicBezTo>
                <a:cubicBezTo>
                  <a:pt x="5704" y="6511"/>
                  <a:pt x="6171" y="6445"/>
                  <a:pt x="6472" y="6411"/>
                </a:cubicBezTo>
                <a:cubicBezTo>
                  <a:pt x="6638" y="6378"/>
                  <a:pt x="6972" y="6345"/>
                  <a:pt x="7139" y="6345"/>
                </a:cubicBezTo>
                <a:cubicBezTo>
                  <a:pt x="7472" y="6311"/>
                  <a:pt x="7739" y="6211"/>
                  <a:pt x="8373" y="5978"/>
                </a:cubicBezTo>
                <a:cubicBezTo>
                  <a:pt x="8673" y="5844"/>
                  <a:pt x="9240" y="5377"/>
                  <a:pt x="9474" y="5144"/>
                </a:cubicBezTo>
                <a:cubicBezTo>
                  <a:pt x="9674" y="4843"/>
                  <a:pt x="9807" y="4410"/>
                  <a:pt x="9807" y="4143"/>
                </a:cubicBezTo>
                <a:cubicBezTo>
                  <a:pt x="9807" y="4010"/>
                  <a:pt x="9807" y="3876"/>
                  <a:pt x="9841" y="3876"/>
                </a:cubicBezTo>
                <a:cubicBezTo>
                  <a:pt x="9874" y="3876"/>
                  <a:pt x="10641" y="3342"/>
                  <a:pt x="10808" y="3176"/>
                </a:cubicBezTo>
                <a:cubicBezTo>
                  <a:pt x="11142" y="2842"/>
                  <a:pt x="11308" y="2342"/>
                  <a:pt x="11208" y="1975"/>
                </a:cubicBezTo>
                <a:cubicBezTo>
                  <a:pt x="11142" y="1641"/>
                  <a:pt x="10975" y="1408"/>
                  <a:pt x="10541" y="1074"/>
                </a:cubicBezTo>
                <a:cubicBezTo>
                  <a:pt x="10074" y="707"/>
                  <a:pt x="9741" y="540"/>
                  <a:pt x="9207" y="374"/>
                </a:cubicBezTo>
                <a:cubicBezTo>
                  <a:pt x="8269" y="110"/>
                  <a:pt x="7434" y="1"/>
                  <a:pt x="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1583438" y="17962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2" type="subTitle"/>
          </p:nvPr>
        </p:nvSpPr>
        <p:spPr>
          <a:xfrm>
            <a:off x="1583438" y="21955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02" name="Google Shape;102;p15"/>
          <p:cNvSpPr txBox="1"/>
          <p:nvPr>
            <p:ph idx="3" type="subTitle"/>
          </p:nvPr>
        </p:nvSpPr>
        <p:spPr>
          <a:xfrm>
            <a:off x="5000350" y="17962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4" type="subTitle"/>
          </p:nvPr>
        </p:nvSpPr>
        <p:spPr>
          <a:xfrm>
            <a:off x="5000350" y="219550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04" name="Google Shape;104;p15"/>
          <p:cNvSpPr txBox="1"/>
          <p:nvPr>
            <p:ph idx="5" type="subTitle"/>
          </p:nvPr>
        </p:nvSpPr>
        <p:spPr>
          <a:xfrm>
            <a:off x="1583438" y="35722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6" type="subTitle"/>
          </p:nvPr>
        </p:nvSpPr>
        <p:spPr>
          <a:xfrm>
            <a:off x="1583438" y="39715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06" name="Google Shape;106;p15"/>
          <p:cNvSpPr txBox="1"/>
          <p:nvPr>
            <p:ph idx="7" type="subTitle"/>
          </p:nvPr>
        </p:nvSpPr>
        <p:spPr>
          <a:xfrm>
            <a:off x="5000350" y="35722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8" type="subTitle"/>
          </p:nvPr>
        </p:nvSpPr>
        <p:spPr>
          <a:xfrm>
            <a:off x="5000350" y="3971525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08" name="Google Shape;108;p15"/>
          <p:cNvSpPr/>
          <p:nvPr/>
        </p:nvSpPr>
        <p:spPr>
          <a:xfrm rot="-2324863">
            <a:off x="376650" y="3890884"/>
            <a:ext cx="523694" cy="560574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1505425" y="539500"/>
            <a:ext cx="6114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1220525" y="2179828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2" type="subTitle"/>
          </p:nvPr>
        </p:nvSpPr>
        <p:spPr>
          <a:xfrm>
            <a:off x="1220525" y="2579128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3" name="Google Shape;113;p16"/>
          <p:cNvSpPr txBox="1"/>
          <p:nvPr>
            <p:ph idx="3" type="subTitle"/>
          </p:nvPr>
        </p:nvSpPr>
        <p:spPr>
          <a:xfrm>
            <a:off x="3631477" y="2179828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4" type="subTitle"/>
          </p:nvPr>
        </p:nvSpPr>
        <p:spPr>
          <a:xfrm>
            <a:off x="3631477" y="2579128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5" name="Google Shape;115;p16"/>
          <p:cNvSpPr txBox="1"/>
          <p:nvPr>
            <p:ph idx="5" type="subTitle"/>
          </p:nvPr>
        </p:nvSpPr>
        <p:spPr>
          <a:xfrm>
            <a:off x="1220525" y="3727253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6" type="subTitle"/>
          </p:nvPr>
        </p:nvSpPr>
        <p:spPr>
          <a:xfrm>
            <a:off x="1220525" y="4126553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7" name="Google Shape;117;p16"/>
          <p:cNvSpPr txBox="1"/>
          <p:nvPr>
            <p:ph idx="7" type="subTitle"/>
          </p:nvPr>
        </p:nvSpPr>
        <p:spPr>
          <a:xfrm>
            <a:off x="3631477" y="3727253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8" type="subTitle"/>
          </p:nvPr>
        </p:nvSpPr>
        <p:spPr>
          <a:xfrm>
            <a:off x="3631477" y="4126553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9" name="Google Shape;119;p16"/>
          <p:cNvSpPr txBox="1"/>
          <p:nvPr>
            <p:ph idx="9" type="subTitle"/>
          </p:nvPr>
        </p:nvSpPr>
        <p:spPr>
          <a:xfrm>
            <a:off x="6042414" y="2179828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3" type="subTitle"/>
          </p:nvPr>
        </p:nvSpPr>
        <p:spPr>
          <a:xfrm>
            <a:off x="6042414" y="2579128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1" name="Google Shape;121;p16"/>
          <p:cNvSpPr txBox="1"/>
          <p:nvPr>
            <p:ph idx="14" type="subTitle"/>
          </p:nvPr>
        </p:nvSpPr>
        <p:spPr>
          <a:xfrm>
            <a:off x="6042414" y="3727253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15" type="subTitle"/>
          </p:nvPr>
        </p:nvSpPr>
        <p:spPr>
          <a:xfrm>
            <a:off x="6042414" y="4126553"/>
            <a:ext cx="1881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3" name="Google Shape;123;p16"/>
          <p:cNvSpPr/>
          <p:nvPr/>
        </p:nvSpPr>
        <p:spPr>
          <a:xfrm rot="-9900046">
            <a:off x="4762394" y="-428539"/>
            <a:ext cx="6670783" cy="1542986"/>
          </a:xfrm>
          <a:custGeom>
            <a:rect b="b" l="l" r="r" t="t"/>
            <a:pathLst>
              <a:path extrusionOk="0" h="52071" w="96503">
                <a:moveTo>
                  <a:pt x="18063" y="0"/>
                </a:moveTo>
                <a:cubicBezTo>
                  <a:pt x="16355" y="0"/>
                  <a:pt x="14114" y="148"/>
                  <a:pt x="13410" y="366"/>
                </a:cubicBezTo>
                <a:cubicBezTo>
                  <a:pt x="13343" y="400"/>
                  <a:pt x="13143" y="400"/>
                  <a:pt x="12910" y="400"/>
                </a:cubicBezTo>
                <a:cubicBezTo>
                  <a:pt x="12709" y="400"/>
                  <a:pt x="12342" y="500"/>
                  <a:pt x="12076" y="567"/>
                </a:cubicBezTo>
                <a:cubicBezTo>
                  <a:pt x="11842" y="667"/>
                  <a:pt x="11375" y="767"/>
                  <a:pt x="11142" y="867"/>
                </a:cubicBezTo>
                <a:cubicBezTo>
                  <a:pt x="9907" y="1234"/>
                  <a:pt x="9073" y="1567"/>
                  <a:pt x="8406" y="2001"/>
                </a:cubicBezTo>
                <a:cubicBezTo>
                  <a:pt x="7906" y="2335"/>
                  <a:pt x="7205" y="2835"/>
                  <a:pt x="7005" y="3068"/>
                </a:cubicBezTo>
                <a:cubicBezTo>
                  <a:pt x="6872" y="3202"/>
                  <a:pt x="6672" y="3369"/>
                  <a:pt x="6472" y="3502"/>
                </a:cubicBezTo>
                <a:cubicBezTo>
                  <a:pt x="6305" y="3602"/>
                  <a:pt x="6005" y="3836"/>
                  <a:pt x="5871" y="3936"/>
                </a:cubicBezTo>
                <a:cubicBezTo>
                  <a:pt x="5571" y="4236"/>
                  <a:pt x="4870" y="5103"/>
                  <a:pt x="4704" y="5437"/>
                </a:cubicBezTo>
                <a:cubicBezTo>
                  <a:pt x="4637" y="5570"/>
                  <a:pt x="4370" y="5937"/>
                  <a:pt x="4170" y="6271"/>
                </a:cubicBezTo>
                <a:cubicBezTo>
                  <a:pt x="3570" y="7071"/>
                  <a:pt x="3336" y="7505"/>
                  <a:pt x="3069" y="7939"/>
                </a:cubicBezTo>
                <a:cubicBezTo>
                  <a:pt x="3002" y="8172"/>
                  <a:pt x="2802" y="8506"/>
                  <a:pt x="2702" y="8706"/>
                </a:cubicBezTo>
                <a:cubicBezTo>
                  <a:pt x="2569" y="8906"/>
                  <a:pt x="2469" y="9239"/>
                  <a:pt x="2369" y="9440"/>
                </a:cubicBezTo>
                <a:cubicBezTo>
                  <a:pt x="2302" y="9673"/>
                  <a:pt x="2169" y="10007"/>
                  <a:pt x="2035" y="10174"/>
                </a:cubicBezTo>
                <a:cubicBezTo>
                  <a:pt x="1968" y="10340"/>
                  <a:pt x="1835" y="10607"/>
                  <a:pt x="1735" y="10841"/>
                </a:cubicBezTo>
                <a:cubicBezTo>
                  <a:pt x="1702" y="11041"/>
                  <a:pt x="1568" y="11341"/>
                  <a:pt x="1501" y="11408"/>
                </a:cubicBezTo>
                <a:cubicBezTo>
                  <a:pt x="1401" y="11541"/>
                  <a:pt x="1235" y="11875"/>
                  <a:pt x="1168" y="12208"/>
                </a:cubicBezTo>
                <a:cubicBezTo>
                  <a:pt x="1068" y="12542"/>
                  <a:pt x="901" y="12909"/>
                  <a:pt x="834" y="13076"/>
                </a:cubicBezTo>
                <a:cubicBezTo>
                  <a:pt x="534" y="13476"/>
                  <a:pt x="501" y="13809"/>
                  <a:pt x="434" y="14477"/>
                </a:cubicBezTo>
                <a:cubicBezTo>
                  <a:pt x="367" y="14710"/>
                  <a:pt x="301" y="15244"/>
                  <a:pt x="200" y="15711"/>
                </a:cubicBezTo>
                <a:cubicBezTo>
                  <a:pt x="134" y="16178"/>
                  <a:pt x="34" y="16645"/>
                  <a:pt x="100" y="16745"/>
                </a:cubicBezTo>
                <a:cubicBezTo>
                  <a:pt x="100" y="16878"/>
                  <a:pt x="134" y="17078"/>
                  <a:pt x="100" y="17179"/>
                </a:cubicBezTo>
                <a:cubicBezTo>
                  <a:pt x="0" y="18346"/>
                  <a:pt x="34" y="18880"/>
                  <a:pt x="301" y="20047"/>
                </a:cubicBezTo>
                <a:cubicBezTo>
                  <a:pt x="467" y="20814"/>
                  <a:pt x="601" y="21215"/>
                  <a:pt x="868" y="21849"/>
                </a:cubicBezTo>
                <a:cubicBezTo>
                  <a:pt x="1001" y="22149"/>
                  <a:pt x="1168" y="22516"/>
                  <a:pt x="1268" y="22682"/>
                </a:cubicBezTo>
                <a:cubicBezTo>
                  <a:pt x="1401" y="23083"/>
                  <a:pt x="1968" y="23817"/>
                  <a:pt x="3002" y="25051"/>
                </a:cubicBezTo>
                <a:cubicBezTo>
                  <a:pt x="4003" y="26252"/>
                  <a:pt x="4637" y="26819"/>
                  <a:pt x="5771" y="27719"/>
                </a:cubicBezTo>
                <a:cubicBezTo>
                  <a:pt x="6005" y="27920"/>
                  <a:pt x="6271" y="28153"/>
                  <a:pt x="6338" y="28220"/>
                </a:cubicBezTo>
                <a:cubicBezTo>
                  <a:pt x="6438" y="28320"/>
                  <a:pt x="6772" y="28553"/>
                  <a:pt x="7039" y="28753"/>
                </a:cubicBezTo>
                <a:cubicBezTo>
                  <a:pt x="7372" y="28987"/>
                  <a:pt x="7839" y="29321"/>
                  <a:pt x="8139" y="29487"/>
                </a:cubicBezTo>
                <a:cubicBezTo>
                  <a:pt x="8373" y="29654"/>
                  <a:pt x="8807" y="29888"/>
                  <a:pt x="8973" y="29988"/>
                </a:cubicBezTo>
                <a:cubicBezTo>
                  <a:pt x="9174" y="30054"/>
                  <a:pt x="9540" y="30255"/>
                  <a:pt x="9807" y="30421"/>
                </a:cubicBezTo>
                <a:cubicBezTo>
                  <a:pt x="10041" y="30588"/>
                  <a:pt x="10308" y="30722"/>
                  <a:pt x="10341" y="30722"/>
                </a:cubicBezTo>
                <a:cubicBezTo>
                  <a:pt x="10474" y="30755"/>
                  <a:pt x="11642" y="31389"/>
                  <a:pt x="12342" y="31856"/>
                </a:cubicBezTo>
                <a:cubicBezTo>
                  <a:pt x="12676" y="32056"/>
                  <a:pt x="13310" y="32389"/>
                  <a:pt x="13677" y="32590"/>
                </a:cubicBezTo>
                <a:cubicBezTo>
                  <a:pt x="14044" y="32790"/>
                  <a:pt x="14611" y="33090"/>
                  <a:pt x="14811" y="33223"/>
                </a:cubicBezTo>
                <a:cubicBezTo>
                  <a:pt x="15011" y="33357"/>
                  <a:pt x="15445" y="33557"/>
                  <a:pt x="15678" y="33624"/>
                </a:cubicBezTo>
                <a:cubicBezTo>
                  <a:pt x="16145" y="33790"/>
                  <a:pt x="16479" y="34057"/>
                  <a:pt x="17146" y="34624"/>
                </a:cubicBezTo>
                <a:cubicBezTo>
                  <a:pt x="17313" y="34824"/>
                  <a:pt x="17646" y="35058"/>
                  <a:pt x="17846" y="35191"/>
                </a:cubicBezTo>
                <a:cubicBezTo>
                  <a:pt x="18514" y="35692"/>
                  <a:pt x="19981" y="37093"/>
                  <a:pt x="20448" y="37727"/>
                </a:cubicBezTo>
                <a:cubicBezTo>
                  <a:pt x="20548" y="37927"/>
                  <a:pt x="20715" y="38093"/>
                  <a:pt x="20782" y="38160"/>
                </a:cubicBezTo>
                <a:cubicBezTo>
                  <a:pt x="20815" y="38194"/>
                  <a:pt x="20982" y="38427"/>
                  <a:pt x="21049" y="38727"/>
                </a:cubicBezTo>
                <a:cubicBezTo>
                  <a:pt x="21182" y="39027"/>
                  <a:pt x="21382" y="39528"/>
                  <a:pt x="21549" y="39761"/>
                </a:cubicBezTo>
                <a:cubicBezTo>
                  <a:pt x="21716" y="40062"/>
                  <a:pt x="21883" y="40428"/>
                  <a:pt x="21949" y="40662"/>
                </a:cubicBezTo>
                <a:cubicBezTo>
                  <a:pt x="21983" y="40862"/>
                  <a:pt x="22149" y="41229"/>
                  <a:pt x="22283" y="41429"/>
                </a:cubicBezTo>
                <a:cubicBezTo>
                  <a:pt x="22383" y="41663"/>
                  <a:pt x="22550" y="41930"/>
                  <a:pt x="22550" y="42096"/>
                </a:cubicBezTo>
                <a:cubicBezTo>
                  <a:pt x="22616" y="42430"/>
                  <a:pt x="23150" y="43397"/>
                  <a:pt x="23550" y="43998"/>
                </a:cubicBezTo>
                <a:cubicBezTo>
                  <a:pt x="23717" y="44198"/>
                  <a:pt x="23884" y="44465"/>
                  <a:pt x="23984" y="44598"/>
                </a:cubicBezTo>
                <a:cubicBezTo>
                  <a:pt x="24051" y="44732"/>
                  <a:pt x="24451" y="45199"/>
                  <a:pt x="24885" y="45666"/>
                </a:cubicBezTo>
                <a:cubicBezTo>
                  <a:pt x="25352" y="46099"/>
                  <a:pt x="25819" y="46566"/>
                  <a:pt x="25952" y="46733"/>
                </a:cubicBezTo>
                <a:cubicBezTo>
                  <a:pt x="26052" y="46900"/>
                  <a:pt x="26453" y="47133"/>
                  <a:pt x="26719" y="47333"/>
                </a:cubicBezTo>
                <a:cubicBezTo>
                  <a:pt x="27020" y="47500"/>
                  <a:pt x="27320" y="47700"/>
                  <a:pt x="27453" y="47767"/>
                </a:cubicBezTo>
                <a:cubicBezTo>
                  <a:pt x="27720" y="47967"/>
                  <a:pt x="28687" y="48568"/>
                  <a:pt x="29188" y="48868"/>
                </a:cubicBezTo>
                <a:cubicBezTo>
                  <a:pt x="29621" y="49101"/>
                  <a:pt x="30489" y="49435"/>
                  <a:pt x="31323" y="49702"/>
                </a:cubicBezTo>
                <a:cubicBezTo>
                  <a:pt x="31489" y="49735"/>
                  <a:pt x="31990" y="49935"/>
                  <a:pt x="32390" y="50102"/>
                </a:cubicBezTo>
                <a:cubicBezTo>
                  <a:pt x="32991" y="50369"/>
                  <a:pt x="33357" y="50469"/>
                  <a:pt x="34358" y="50703"/>
                </a:cubicBezTo>
                <a:cubicBezTo>
                  <a:pt x="37027" y="51370"/>
                  <a:pt x="38528" y="51670"/>
                  <a:pt x="39529" y="51703"/>
                </a:cubicBezTo>
                <a:cubicBezTo>
                  <a:pt x="39729" y="51703"/>
                  <a:pt x="40162" y="51770"/>
                  <a:pt x="40496" y="51803"/>
                </a:cubicBezTo>
                <a:cubicBezTo>
                  <a:pt x="41296" y="51937"/>
                  <a:pt x="42064" y="51970"/>
                  <a:pt x="44165" y="52037"/>
                </a:cubicBezTo>
                <a:cubicBezTo>
                  <a:pt x="44666" y="52037"/>
                  <a:pt x="45199" y="52037"/>
                  <a:pt x="45366" y="52070"/>
                </a:cubicBezTo>
                <a:lnTo>
                  <a:pt x="47201" y="52070"/>
                </a:lnTo>
                <a:cubicBezTo>
                  <a:pt x="47668" y="52070"/>
                  <a:pt x="48201" y="52037"/>
                  <a:pt x="48402" y="52003"/>
                </a:cubicBezTo>
                <a:cubicBezTo>
                  <a:pt x="48572" y="51955"/>
                  <a:pt x="48743" y="51924"/>
                  <a:pt x="48875" y="51924"/>
                </a:cubicBezTo>
                <a:cubicBezTo>
                  <a:pt x="48923" y="51924"/>
                  <a:pt x="48966" y="51928"/>
                  <a:pt x="49002" y="51937"/>
                </a:cubicBezTo>
                <a:cubicBezTo>
                  <a:pt x="49119" y="51956"/>
                  <a:pt x="49242" y="51964"/>
                  <a:pt x="49365" y="51964"/>
                </a:cubicBezTo>
                <a:cubicBezTo>
                  <a:pt x="49661" y="51964"/>
                  <a:pt x="49957" y="51917"/>
                  <a:pt x="50169" y="51870"/>
                </a:cubicBezTo>
                <a:cubicBezTo>
                  <a:pt x="50458" y="51783"/>
                  <a:pt x="51348" y="51697"/>
                  <a:pt x="51711" y="51697"/>
                </a:cubicBezTo>
                <a:cubicBezTo>
                  <a:pt x="51767" y="51697"/>
                  <a:pt x="51810" y="51699"/>
                  <a:pt x="51837" y="51703"/>
                </a:cubicBezTo>
                <a:cubicBezTo>
                  <a:pt x="51904" y="51703"/>
                  <a:pt x="52171" y="51703"/>
                  <a:pt x="52404" y="51603"/>
                </a:cubicBezTo>
                <a:cubicBezTo>
                  <a:pt x="52671" y="51570"/>
                  <a:pt x="53138" y="51503"/>
                  <a:pt x="53405" y="51436"/>
                </a:cubicBezTo>
                <a:cubicBezTo>
                  <a:pt x="53705" y="51403"/>
                  <a:pt x="54139" y="51336"/>
                  <a:pt x="54306" y="51270"/>
                </a:cubicBezTo>
                <a:cubicBezTo>
                  <a:pt x="54673" y="51170"/>
                  <a:pt x="55173" y="51036"/>
                  <a:pt x="55907" y="50936"/>
                </a:cubicBezTo>
                <a:cubicBezTo>
                  <a:pt x="56140" y="50903"/>
                  <a:pt x="56574" y="50836"/>
                  <a:pt x="56908" y="50703"/>
                </a:cubicBezTo>
                <a:cubicBezTo>
                  <a:pt x="57241" y="50602"/>
                  <a:pt x="57641" y="50502"/>
                  <a:pt x="57808" y="50436"/>
                </a:cubicBezTo>
                <a:cubicBezTo>
                  <a:pt x="57975" y="50402"/>
                  <a:pt x="58309" y="50269"/>
                  <a:pt x="58575" y="50169"/>
                </a:cubicBezTo>
                <a:cubicBezTo>
                  <a:pt x="58876" y="50035"/>
                  <a:pt x="59243" y="49902"/>
                  <a:pt x="59409" y="49869"/>
                </a:cubicBezTo>
                <a:cubicBezTo>
                  <a:pt x="59810" y="49735"/>
                  <a:pt x="61478" y="49001"/>
                  <a:pt x="61978" y="48668"/>
                </a:cubicBezTo>
                <a:cubicBezTo>
                  <a:pt x="62178" y="48534"/>
                  <a:pt x="62478" y="48334"/>
                  <a:pt x="62645" y="48201"/>
                </a:cubicBezTo>
                <a:cubicBezTo>
                  <a:pt x="62812" y="48067"/>
                  <a:pt x="63079" y="47867"/>
                  <a:pt x="63346" y="47734"/>
                </a:cubicBezTo>
                <a:cubicBezTo>
                  <a:pt x="63846" y="47500"/>
                  <a:pt x="64146" y="47333"/>
                  <a:pt x="64213" y="47167"/>
                </a:cubicBezTo>
                <a:cubicBezTo>
                  <a:pt x="64246" y="47067"/>
                  <a:pt x="64413" y="46933"/>
                  <a:pt x="64580" y="46866"/>
                </a:cubicBezTo>
                <a:cubicBezTo>
                  <a:pt x="65013" y="46600"/>
                  <a:pt x="65981" y="45932"/>
                  <a:pt x="66214" y="45732"/>
                </a:cubicBezTo>
                <a:cubicBezTo>
                  <a:pt x="66414" y="45532"/>
                  <a:pt x="67015" y="45165"/>
                  <a:pt x="67649" y="44865"/>
                </a:cubicBezTo>
                <a:cubicBezTo>
                  <a:pt x="67849" y="44765"/>
                  <a:pt x="68082" y="44598"/>
                  <a:pt x="68216" y="44531"/>
                </a:cubicBezTo>
                <a:cubicBezTo>
                  <a:pt x="68349" y="44431"/>
                  <a:pt x="68716" y="44231"/>
                  <a:pt x="69083" y="44064"/>
                </a:cubicBezTo>
                <a:cubicBezTo>
                  <a:pt x="69417" y="43898"/>
                  <a:pt x="69750" y="43764"/>
                  <a:pt x="69817" y="43764"/>
                </a:cubicBezTo>
                <a:cubicBezTo>
                  <a:pt x="70150" y="43597"/>
                  <a:pt x="72385" y="42730"/>
                  <a:pt x="72552" y="42730"/>
                </a:cubicBezTo>
                <a:cubicBezTo>
                  <a:pt x="72686" y="42730"/>
                  <a:pt x="72886" y="42663"/>
                  <a:pt x="73052" y="42597"/>
                </a:cubicBezTo>
                <a:cubicBezTo>
                  <a:pt x="73219" y="42563"/>
                  <a:pt x="73486" y="42497"/>
                  <a:pt x="73586" y="42497"/>
                </a:cubicBezTo>
                <a:cubicBezTo>
                  <a:pt x="73720" y="42497"/>
                  <a:pt x="74087" y="42363"/>
                  <a:pt x="74387" y="42263"/>
                </a:cubicBezTo>
                <a:cubicBezTo>
                  <a:pt x="74687" y="42196"/>
                  <a:pt x="75087" y="42063"/>
                  <a:pt x="75321" y="42030"/>
                </a:cubicBezTo>
                <a:cubicBezTo>
                  <a:pt x="75554" y="41996"/>
                  <a:pt x="76088" y="41829"/>
                  <a:pt x="76555" y="41696"/>
                </a:cubicBezTo>
                <a:cubicBezTo>
                  <a:pt x="77022" y="41563"/>
                  <a:pt x="77589" y="41396"/>
                  <a:pt x="77856" y="41362"/>
                </a:cubicBezTo>
                <a:cubicBezTo>
                  <a:pt x="78423" y="41262"/>
                  <a:pt x="79224" y="41096"/>
                  <a:pt x="79490" y="40996"/>
                </a:cubicBezTo>
                <a:cubicBezTo>
                  <a:pt x="79557" y="40929"/>
                  <a:pt x="79891" y="40862"/>
                  <a:pt x="80158" y="40862"/>
                </a:cubicBezTo>
                <a:cubicBezTo>
                  <a:pt x="80424" y="40829"/>
                  <a:pt x="80758" y="40729"/>
                  <a:pt x="80925" y="40695"/>
                </a:cubicBezTo>
                <a:cubicBezTo>
                  <a:pt x="81325" y="40529"/>
                  <a:pt x="81892" y="40395"/>
                  <a:pt x="82526" y="40328"/>
                </a:cubicBezTo>
                <a:cubicBezTo>
                  <a:pt x="82759" y="40262"/>
                  <a:pt x="83093" y="40228"/>
                  <a:pt x="83226" y="40195"/>
                </a:cubicBezTo>
                <a:cubicBezTo>
                  <a:pt x="83427" y="40095"/>
                  <a:pt x="83860" y="40028"/>
                  <a:pt x="84427" y="39895"/>
                </a:cubicBezTo>
                <a:cubicBezTo>
                  <a:pt x="84594" y="39861"/>
                  <a:pt x="84894" y="39828"/>
                  <a:pt x="85094" y="39728"/>
                </a:cubicBezTo>
                <a:cubicBezTo>
                  <a:pt x="85328" y="39695"/>
                  <a:pt x="85762" y="39561"/>
                  <a:pt x="86095" y="39528"/>
                </a:cubicBezTo>
                <a:cubicBezTo>
                  <a:pt x="86429" y="39428"/>
                  <a:pt x="86896" y="39361"/>
                  <a:pt x="87062" y="39328"/>
                </a:cubicBezTo>
                <a:cubicBezTo>
                  <a:pt x="87429" y="39194"/>
                  <a:pt x="87996" y="39061"/>
                  <a:pt x="88397" y="38994"/>
                </a:cubicBezTo>
                <a:cubicBezTo>
                  <a:pt x="88564" y="38927"/>
                  <a:pt x="88897" y="38861"/>
                  <a:pt x="89097" y="38761"/>
                </a:cubicBezTo>
                <a:cubicBezTo>
                  <a:pt x="89331" y="38694"/>
                  <a:pt x="89698" y="38560"/>
                  <a:pt x="89898" y="38527"/>
                </a:cubicBezTo>
                <a:cubicBezTo>
                  <a:pt x="90098" y="38494"/>
                  <a:pt x="90498" y="38360"/>
                  <a:pt x="90732" y="38260"/>
                </a:cubicBezTo>
                <a:cubicBezTo>
                  <a:pt x="91499" y="38060"/>
                  <a:pt x="92833" y="37393"/>
                  <a:pt x="93334" y="36993"/>
                </a:cubicBezTo>
                <a:cubicBezTo>
                  <a:pt x="93434" y="36893"/>
                  <a:pt x="93667" y="36726"/>
                  <a:pt x="93767" y="36659"/>
                </a:cubicBezTo>
                <a:cubicBezTo>
                  <a:pt x="94067" y="36492"/>
                  <a:pt x="94835" y="35558"/>
                  <a:pt x="95335" y="34824"/>
                </a:cubicBezTo>
                <a:cubicBezTo>
                  <a:pt x="95702" y="34257"/>
                  <a:pt x="95835" y="33824"/>
                  <a:pt x="96169" y="32389"/>
                </a:cubicBezTo>
                <a:cubicBezTo>
                  <a:pt x="96436" y="31055"/>
                  <a:pt x="96503" y="30488"/>
                  <a:pt x="96336" y="29754"/>
                </a:cubicBezTo>
                <a:cubicBezTo>
                  <a:pt x="96269" y="29554"/>
                  <a:pt x="96202" y="29187"/>
                  <a:pt x="96169" y="28887"/>
                </a:cubicBezTo>
                <a:cubicBezTo>
                  <a:pt x="96102" y="28587"/>
                  <a:pt x="96002" y="28253"/>
                  <a:pt x="95902" y="28086"/>
                </a:cubicBezTo>
                <a:cubicBezTo>
                  <a:pt x="95835" y="27953"/>
                  <a:pt x="95735" y="27819"/>
                  <a:pt x="95735" y="27719"/>
                </a:cubicBezTo>
                <a:cubicBezTo>
                  <a:pt x="95735" y="27653"/>
                  <a:pt x="95669" y="27419"/>
                  <a:pt x="95535" y="27252"/>
                </a:cubicBezTo>
                <a:cubicBezTo>
                  <a:pt x="95435" y="27086"/>
                  <a:pt x="95335" y="26852"/>
                  <a:pt x="95268" y="26719"/>
                </a:cubicBezTo>
                <a:cubicBezTo>
                  <a:pt x="95102" y="26385"/>
                  <a:pt x="94001" y="25051"/>
                  <a:pt x="93667" y="24851"/>
                </a:cubicBezTo>
                <a:cubicBezTo>
                  <a:pt x="93500" y="24751"/>
                  <a:pt x="93234" y="24550"/>
                  <a:pt x="93100" y="24417"/>
                </a:cubicBezTo>
                <a:cubicBezTo>
                  <a:pt x="92700" y="24050"/>
                  <a:pt x="91999" y="23516"/>
                  <a:pt x="91732" y="23416"/>
                </a:cubicBezTo>
                <a:cubicBezTo>
                  <a:pt x="91599" y="23383"/>
                  <a:pt x="91366" y="23216"/>
                  <a:pt x="91099" y="23083"/>
                </a:cubicBezTo>
                <a:cubicBezTo>
                  <a:pt x="90899" y="22949"/>
                  <a:pt x="90532" y="22749"/>
                  <a:pt x="90265" y="22682"/>
                </a:cubicBezTo>
                <a:cubicBezTo>
                  <a:pt x="90031" y="22582"/>
                  <a:pt x="89531" y="22349"/>
                  <a:pt x="89097" y="22115"/>
                </a:cubicBezTo>
                <a:cubicBezTo>
                  <a:pt x="88030" y="21582"/>
                  <a:pt x="86929" y="21215"/>
                  <a:pt x="85395" y="20848"/>
                </a:cubicBezTo>
                <a:lnTo>
                  <a:pt x="84060" y="20548"/>
                </a:lnTo>
                <a:lnTo>
                  <a:pt x="83060" y="20548"/>
                </a:lnTo>
                <a:cubicBezTo>
                  <a:pt x="82526" y="20548"/>
                  <a:pt x="81992" y="20548"/>
                  <a:pt x="81892" y="20581"/>
                </a:cubicBezTo>
                <a:cubicBezTo>
                  <a:pt x="81825" y="20581"/>
                  <a:pt x="81559" y="20614"/>
                  <a:pt x="81358" y="20614"/>
                </a:cubicBezTo>
                <a:cubicBezTo>
                  <a:pt x="80858" y="20614"/>
                  <a:pt x="79891" y="20781"/>
                  <a:pt x="78890" y="21048"/>
                </a:cubicBezTo>
                <a:cubicBezTo>
                  <a:pt x="77222" y="21515"/>
                  <a:pt x="76722" y="21682"/>
                  <a:pt x="76388" y="21849"/>
                </a:cubicBezTo>
                <a:cubicBezTo>
                  <a:pt x="76188" y="21915"/>
                  <a:pt x="75854" y="22015"/>
                  <a:pt x="75588" y="22049"/>
                </a:cubicBezTo>
                <a:cubicBezTo>
                  <a:pt x="75354" y="22082"/>
                  <a:pt x="75021" y="22115"/>
                  <a:pt x="74787" y="22215"/>
                </a:cubicBezTo>
                <a:cubicBezTo>
                  <a:pt x="74320" y="22416"/>
                  <a:pt x="73686" y="22549"/>
                  <a:pt x="73186" y="22582"/>
                </a:cubicBezTo>
                <a:cubicBezTo>
                  <a:pt x="72952" y="22616"/>
                  <a:pt x="72585" y="22682"/>
                  <a:pt x="72385" y="22749"/>
                </a:cubicBezTo>
                <a:cubicBezTo>
                  <a:pt x="72185" y="22849"/>
                  <a:pt x="71752" y="22883"/>
                  <a:pt x="71451" y="22916"/>
                </a:cubicBezTo>
                <a:cubicBezTo>
                  <a:pt x="71184" y="22916"/>
                  <a:pt x="70784" y="22949"/>
                  <a:pt x="70584" y="23016"/>
                </a:cubicBezTo>
                <a:cubicBezTo>
                  <a:pt x="70384" y="23049"/>
                  <a:pt x="70150" y="23083"/>
                  <a:pt x="70017" y="23083"/>
                </a:cubicBezTo>
                <a:cubicBezTo>
                  <a:pt x="69884" y="23083"/>
                  <a:pt x="69683" y="23116"/>
                  <a:pt x="69450" y="23183"/>
                </a:cubicBezTo>
                <a:cubicBezTo>
                  <a:pt x="69116" y="23250"/>
                  <a:pt x="68716" y="23283"/>
                  <a:pt x="68216" y="23383"/>
                </a:cubicBezTo>
                <a:cubicBezTo>
                  <a:pt x="68132" y="23400"/>
                  <a:pt x="67999" y="23408"/>
                  <a:pt x="67853" y="23408"/>
                </a:cubicBezTo>
                <a:cubicBezTo>
                  <a:pt x="67707" y="23408"/>
                  <a:pt x="67549" y="23400"/>
                  <a:pt x="67415" y="23383"/>
                </a:cubicBezTo>
                <a:lnTo>
                  <a:pt x="66514" y="23383"/>
                </a:lnTo>
                <a:cubicBezTo>
                  <a:pt x="66248" y="23416"/>
                  <a:pt x="65914" y="23416"/>
                  <a:pt x="65747" y="23450"/>
                </a:cubicBezTo>
                <a:cubicBezTo>
                  <a:pt x="65580" y="23450"/>
                  <a:pt x="65280" y="23516"/>
                  <a:pt x="65113" y="23550"/>
                </a:cubicBezTo>
                <a:cubicBezTo>
                  <a:pt x="64972" y="23573"/>
                  <a:pt x="64847" y="23597"/>
                  <a:pt x="64774" y="23597"/>
                </a:cubicBezTo>
                <a:cubicBezTo>
                  <a:pt x="64744" y="23597"/>
                  <a:pt x="64723" y="23593"/>
                  <a:pt x="64713" y="23583"/>
                </a:cubicBezTo>
                <a:cubicBezTo>
                  <a:pt x="64613" y="23583"/>
                  <a:pt x="63446" y="23717"/>
                  <a:pt x="62712" y="23783"/>
                </a:cubicBezTo>
                <a:cubicBezTo>
                  <a:pt x="62545" y="23850"/>
                  <a:pt x="62245" y="23850"/>
                  <a:pt x="62045" y="23883"/>
                </a:cubicBezTo>
                <a:cubicBezTo>
                  <a:pt x="61844" y="23883"/>
                  <a:pt x="61544" y="23917"/>
                  <a:pt x="61377" y="23950"/>
                </a:cubicBezTo>
                <a:cubicBezTo>
                  <a:pt x="61011" y="24050"/>
                  <a:pt x="60010" y="24217"/>
                  <a:pt x="59042" y="24284"/>
                </a:cubicBezTo>
                <a:cubicBezTo>
                  <a:pt x="58042" y="24417"/>
                  <a:pt x="57441" y="24550"/>
                  <a:pt x="56407" y="24851"/>
                </a:cubicBezTo>
                <a:cubicBezTo>
                  <a:pt x="55940" y="24951"/>
                  <a:pt x="55440" y="25084"/>
                  <a:pt x="55340" y="25118"/>
                </a:cubicBezTo>
                <a:cubicBezTo>
                  <a:pt x="55206" y="25118"/>
                  <a:pt x="54773" y="25351"/>
                  <a:pt x="54372" y="25518"/>
                </a:cubicBezTo>
                <a:cubicBezTo>
                  <a:pt x="52104" y="26619"/>
                  <a:pt x="52037" y="26685"/>
                  <a:pt x="51204" y="27586"/>
                </a:cubicBezTo>
                <a:cubicBezTo>
                  <a:pt x="50937" y="27853"/>
                  <a:pt x="50670" y="28186"/>
                  <a:pt x="50536" y="28286"/>
                </a:cubicBezTo>
                <a:cubicBezTo>
                  <a:pt x="50403" y="28420"/>
                  <a:pt x="50169" y="28720"/>
                  <a:pt x="50036" y="28920"/>
                </a:cubicBezTo>
                <a:cubicBezTo>
                  <a:pt x="49702" y="29421"/>
                  <a:pt x="49536" y="29587"/>
                  <a:pt x="49169" y="30054"/>
                </a:cubicBezTo>
                <a:cubicBezTo>
                  <a:pt x="49002" y="30255"/>
                  <a:pt x="48768" y="30521"/>
                  <a:pt x="48735" y="30621"/>
                </a:cubicBezTo>
                <a:cubicBezTo>
                  <a:pt x="48702" y="30755"/>
                  <a:pt x="48568" y="30955"/>
                  <a:pt x="48435" y="31088"/>
                </a:cubicBezTo>
                <a:cubicBezTo>
                  <a:pt x="48335" y="31222"/>
                  <a:pt x="48101" y="31455"/>
                  <a:pt x="48001" y="31689"/>
                </a:cubicBezTo>
                <a:cubicBezTo>
                  <a:pt x="47501" y="32389"/>
                  <a:pt x="46767" y="32890"/>
                  <a:pt x="46300" y="33023"/>
                </a:cubicBezTo>
                <a:cubicBezTo>
                  <a:pt x="46067" y="33057"/>
                  <a:pt x="45833" y="33123"/>
                  <a:pt x="45666" y="33223"/>
                </a:cubicBezTo>
                <a:cubicBezTo>
                  <a:pt x="45533" y="33290"/>
                  <a:pt x="45199" y="33390"/>
                  <a:pt x="44899" y="33423"/>
                </a:cubicBezTo>
                <a:cubicBezTo>
                  <a:pt x="44666" y="33457"/>
                  <a:pt x="44265" y="33524"/>
                  <a:pt x="44098" y="33557"/>
                </a:cubicBezTo>
                <a:cubicBezTo>
                  <a:pt x="43961" y="33574"/>
                  <a:pt x="43771" y="33582"/>
                  <a:pt x="43555" y="33582"/>
                </a:cubicBezTo>
                <a:cubicBezTo>
                  <a:pt x="42933" y="33582"/>
                  <a:pt x="42083" y="33514"/>
                  <a:pt x="41563" y="33390"/>
                </a:cubicBezTo>
                <a:cubicBezTo>
                  <a:pt x="39996" y="33023"/>
                  <a:pt x="39428" y="32856"/>
                  <a:pt x="38828" y="32456"/>
                </a:cubicBezTo>
                <a:cubicBezTo>
                  <a:pt x="38528" y="32289"/>
                  <a:pt x="38161" y="32056"/>
                  <a:pt x="38027" y="31922"/>
                </a:cubicBezTo>
                <a:cubicBezTo>
                  <a:pt x="37894" y="31789"/>
                  <a:pt x="37727" y="31722"/>
                  <a:pt x="37694" y="31722"/>
                </a:cubicBezTo>
                <a:cubicBezTo>
                  <a:pt x="37661" y="31722"/>
                  <a:pt x="37560" y="31622"/>
                  <a:pt x="37494" y="31555"/>
                </a:cubicBezTo>
                <a:cubicBezTo>
                  <a:pt x="37394" y="31389"/>
                  <a:pt x="37394" y="31389"/>
                  <a:pt x="37594" y="31088"/>
                </a:cubicBezTo>
                <a:cubicBezTo>
                  <a:pt x="38228" y="30188"/>
                  <a:pt x="38661" y="29687"/>
                  <a:pt x="38761" y="29554"/>
                </a:cubicBezTo>
                <a:cubicBezTo>
                  <a:pt x="38861" y="29454"/>
                  <a:pt x="38995" y="29287"/>
                  <a:pt x="39062" y="29187"/>
                </a:cubicBezTo>
                <a:cubicBezTo>
                  <a:pt x="39228" y="28920"/>
                  <a:pt x="39729" y="28387"/>
                  <a:pt x="40162" y="28020"/>
                </a:cubicBezTo>
                <a:cubicBezTo>
                  <a:pt x="40262" y="27886"/>
                  <a:pt x="40563" y="27586"/>
                  <a:pt x="40763" y="27352"/>
                </a:cubicBezTo>
                <a:cubicBezTo>
                  <a:pt x="40996" y="27086"/>
                  <a:pt x="41230" y="26852"/>
                  <a:pt x="41363" y="26719"/>
                </a:cubicBezTo>
                <a:cubicBezTo>
                  <a:pt x="41497" y="26619"/>
                  <a:pt x="41697" y="26385"/>
                  <a:pt x="41830" y="26218"/>
                </a:cubicBezTo>
                <a:cubicBezTo>
                  <a:pt x="41997" y="26052"/>
                  <a:pt x="42164" y="25851"/>
                  <a:pt x="42230" y="25785"/>
                </a:cubicBezTo>
                <a:cubicBezTo>
                  <a:pt x="42331" y="25751"/>
                  <a:pt x="42531" y="25518"/>
                  <a:pt x="42731" y="25251"/>
                </a:cubicBezTo>
                <a:cubicBezTo>
                  <a:pt x="42898" y="25017"/>
                  <a:pt x="43098" y="24784"/>
                  <a:pt x="43198" y="24717"/>
                </a:cubicBezTo>
                <a:cubicBezTo>
                  <a:pt x="43231" y="24684"/>
                  <a:pt x="43398" y="24450"/>
                  <a:pt x="43531" y="24284"/>
                </a:cubicBezTo>
                <a:cubicBezTo>
                  <a:pt x="43665" y="24117"/>
                  <a:pt x="43865" y="23850"/>
                  <a:pt x="43998" y="23717"/>
                </a:cubicBezTo>
                <a:cubicBezTo>
                  <a:pt x="44232" y="23416"/>
                  <a:pt x="44866" y="22582"/>
                  <a:pt x="45166" y="22115"/>
                </a:cubicBezTo>
                <a:cubicBezTo>
                  <a:pt x="45700" y="21348"/>
                  <a:pt x="46100" y="19914"/>
                  <a:pt x="46100" y="18913"/>
                </a:cubicBezTo>
                <a:cubicBezTo>
                  <a:pt x="46100" y="18213"/>
                  <a:pt x="45933" y="17712"/>
                  <a:pt x="45566" y="17112"/>
                </a:cubicBezTo>
                <a:cubicBezTo>
                  <a:pt x="45399" y="16878"/>
                  <a:pt x="45233" y="16578"/>
                  <a:pt x="45199" y="16445"/>
                </a:cubicBezTo>
                <a:cubicBezTo>
                  <a:pt x="44932" y="15944"/>
                  <a:pt x="43431" y="14677"/>
                  <a:pt x="42364" y="14043"/>
                </a:cubicBezTo>
                <a:cubicBezTo>
                  <a:pt x="42097" y="13876"/>
                  <a:pt x="41697" y="13609"/>
                  <a:pt x="41497" y="13409"/>
                </a:cubicBezTo>
                <a:cubicBezTo>
                  <a:pt x="41263" y="13209"/>
                  <a:pt x="40863" y="12942"/>
                  <a:pt x="40596" y="12775"/>
                </a:cubicBezTo>
                <a:cubicBezTo>
                  <a:pt x="40062" y="12442"/>
                  <a:pt x="39529" y="12075"/>
                  <a:pt x="39062" y="11608"/>
                </a:cubicBezTo>
                <a:cubicBezTo>
                  <a:pt x="38861" y="11441"/>
                  <a:pt x="38428" y="11074"/>
                  <a:pt x="38161" y="10841"/>
                </a:cubicBezTo>
                <a:cubicBezTo>
                  <a:pt x="37160" y="9940"/>
                  <a:pt x="36693" y="9506"/>
                  <a:pt x="36059" y="8873"/>
                </a:cubicBezTo>
                <a:cubicBezTo>
                  <a:pt x="35726" y="8506"/>
                  <a:pt x="35359" y="8172"/>
                  <a:pt x="35259" y="8105"/>
                </a:cubicBezTo>
                <a:cubicBezTo>
                  <a:pt x="35192" y="8072"/>
                  <a:pt x="34925" y="7772"/>
                  <a:pt x="34692" y="7572"/>
                </a:cubicBezTo>
                <a:cubicBezTo>
                  <a:pt x="34058" y="6904"/>
                  <a:pt x="33724" y="6604"/>
                  <a:pt x="33357" y="6337"/>
                </a:cubicBezTo>
                <a:cubicBezTo>
                  <a:pt x="33157" y="6204"/>
                  <a:pt x="32857" y="5937"/>
                  <a:pt x="32690" y="5737"/>
                </a:cubicBezTo>
                <a:cubicBezTo>
                  <a:pt x="32257" y="5270"/>
                  <a:pt x="31556" y="4703"/>
                  <a:pt x="31223" y="4503"/>
                </a:cubicBezTo>
                <a:cubicBezTo>
                  <a:pt x="31056" y="4403"/>
                  <a:pt x="30822" y="4203"/>
                  <a:pt x="30656" y="4036"/>
                </a:cubicBezTo>
                <a:cubicBezTo>
                  <a:pt x="30255" y="3702"/>
                  <a:pt x="28187" y="2401"/>
                  <a:pt x="27920" y="2368"/>
                </a:cubicBezTo>
                <a:cubicBezTo>
                  <a:pt x="27854" y="2368"/>
                  <a:pt x="27587" y="2234"/>
                  <a:pt x="27320" y="2068"/>
                </a:cubicBezTo>
                <a:cubicBezTo>
                  <a:pt x="26419" y="1601"/>
                  <a:pt x="25685" y="1334"/>
                  <a:pt x="25018" y="1167"/>
                </a:cubicBezTo>
                <a:cubicBezTo>
                  <a:pt x="24651" y="1067"/>
                  <a:pt x="24184" y="934"/>
                  <a:pt x="23984" y="867"/>
                </a:cubicBezTo>
                <a:cubicBezTo>
                  <a:pt x="23417" y="667"/>
                  <a:pt x="20915" y="100"/>
                  <a:pt x="20382" y="100"/>
                </a:cubicBezTo>
                <a:cubicBezTo>
                  <a:pt x="20181" y="100"/>
                  <a:pt x="19848" y="66"/>
                  <a:pt x="19648" y="66"/>
                </a:cubicBezTo>
                <a:cubicBezTo>
                  <a:pt x="19266" y="21"/>
                  <a:pt x="18702" y="0"/>
                  <a:pt x="180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1864156">
            <a:off x="-2000246" y="2483418"/>
            <a:ext cx="2839709" cy="2358057"/>
          </a:xfrm>
          <a:custGeom>
            <a:rect b="b" l="l" r="r" t="t"/>
            <a:pathLst>
              <a:path extrusionOk="0" h="39478" w="26287">
                <a:moveTo>
                  <a:pt x="17268" y="0"/>
                </a:moveTo>
                <a:cubicBezTo>
                  <a:pt x="17162" y="0"/>
                  <a:pt x="17054" y="3"/>
                  <a:pt x="16946" y="9"/>
                </a:cubicBezTo>
                <a:cubicBezTo>
                  <a:pt x="16613" y="9"/>
                  <a:pt x="16246" y="75"/>
                  <a:pt x="16079" y="75"/>
                </a:cubicBezTo>
                <a:cubicBezTo>
                  <a:pt x="15912" y="142"/>
                  <a:pt x="15512" y="175"/>
                  <a:pt x="15278" y="175"/>
                </a:cubicBezTo>
                <a:cubicBezTo>
                  <a:pt x="14177" y="242"/>
                  <a:pt x="13577" y="409"/>
                  <a:pt x="12810" y="976"/>
                </a:cubicBezTo>
                <a:cubicBezTo>
                  <a:pt x="12443" y="1209"/>
                  <a:pt x="12143" y="1376"/>
                  <a:pt x="11809" y="1510"/>
                </a:cubicBezTo>
                <a:cubicBezTo>
                  <a:pt x="11342" y="1676"/>
                  <a:pt x="11142" y="1810"/>
                  <a:pt x="10075" y="2544"/>
                </a:cubicBezTo>
                <a:cubicBezTo>
                  <a:pt x="9574" y="2877"/>
                  <a:pt x="9074" y="3344"/>
                  <a:pt x="8807" y="3645"/>
                </a:cubicBezTo>
                <a:cubicBezTo>
                  <a:pt x="8674" y="3811"/>
                  <a:pt x="8473" y="4011"/>
                  <a:pt x="8307" y="4078"/>
                </a:cubicBezTo>
                <a:cubicBezTo>
                  <a:pt x="8173" y="4178"/>
                  <a:pt x="7940" y="4412"/>
                  <a:pt x="7773" y="4579"/>
                </a:cubicBezTo>
                <a:lnTo>
                  <a:pt x="7172" y="5179"/>
                </a:lnTo>
                <a:cubicBezTo>
                  <a:pt x="6472" y="5846"/>
                  <a:pt x="5738" y="6713"/>
                  <a:pt x="4938" y="7848"/>
                </a:cubicBezTo>
                <a:cubicBezTo>
                  <a:pt x="4671" y="8214"/>
                  <a:pt x="4637" y="8248"/>
                  <a:pt x="4337" y="8648"/>
                </a:cubicBezTo>
                <a:cubicBezTo>
                  <a:pt x="4270" y="8748"/>
                  <a:pt x="4104" y="9048"/>
                  <a:pt x="4004" y="9349"/>
                </a:cubicBezTo>
                <a:cubicBezTo>
                  <a:pt x="3937" y="9649"/>
                  <a:pt x="3770" y="9982"/>
                  <a:pt x="3737" y="10049"/>
                </a:cubicBezTo>
                <a:cubicBezTo>
                  <a:pt x="3570" y="10316"/>
                  <a:pt x="3470" y="10716"/>
                  <a:pt x="3436" y="11350"/>
                </a:cubicBezTo>
                <a:cubicBezTo>
                  <a:pt x="3436" y="11650"/>
                  <a:pt x="3336" y="11984"/>
                  <a:pt x="3303" y="12151"/>
                </a:cubicBezTo>
                <a:cubicBezTo>
                  <a:pt x="3170" y="12484"/>
                  <a:pt x="3236" y="13718"/>
                  <a:pt x="3436" y="14319"/>
                </a:cubicBezTo>
                <a:cubicBezTo>
                  <a:pt x="3503" y="14519"/>
                  <a:pt x="3637" y="14919"/>
                  <a:pt x="3737" y="15220"/>
                </a:cubicBezTo>
                <a:cubicBezTo>
                  <a:pt x="3803" y="15520"/>
                  <a:pt x="3937" y="15853"/>
                  <a:pt x="4004" y="16020"/>
                </a:cubicBezTo>
                <a:cubicBezTo>
                  <a:pt x="4104" y="16187"/>
                  <a:pt x="4170" y="16487"/>
                  <a:pt x="4237" y="16654"/>
                </a:cubicBezTo>
                <a:cubicBezTo>
                  <a:pt x="4337" y="17254"/>
                  <a:pt x="4070" y="18655"/>
                  <a:pt x="3737" y="19156"/>
                </a:cubicBezTo>
                <a:cubicBezTo>
                  <a:pt x="3637" y="19256"/>
                  <a:pt x="3470" y="19589"/>
                  <a:pt x="3336" y="19923"/>
                </a:cubicBezTo>
                <a:cubicBezTo>
                  <a:pt x="3236" y="20223"/>
                  <a:pt x="2969" y="20723"/>
                  <a:pt x="2803" y="20990"/>
                </a:cubicBezTo>
                <a:cubicBezTo>
                  <a:pt x="2136" y="21991"/>
                  <a:pt x="1268" y="23359"/>
                  <a:pt x="1168" y="23592"/>
                </a:cubicBezTo>
                <a:cubicBezTo>
                  <a:pt x="1135" y="23726"/>
                  <a:pt x="968" y="23992"/>
                  <a:pt x="835" y="24159"/>
                </a:cubicBezTo>
                <a:cubicBezTo>
                  <a:pt x="701" y="24326"/>
                  <a:pt x="601" y="24526"/>
                  <a:pt x="601" y="24593"/>
                </a:cubicBezTo>
                <a:cubicBezTo>
                  <a:pt x="568" y="24693"/>
                  <a:pt x="501" y="24926"/>
                  <a:pt x="434" y="25160"/>
                </a:cubicBezTo>
                <a:cubicBezTo>
                  <a:pt x="334" y="25327"/>
                  <a:pt x="268" y="25660"/>
                  <a:pt x="268" y="25860"/>
                </a:cubicBezTo>
                <a:cubicBezTo>
                  <a:pt x="234" y="26061"/>
                  <a:pt x="167" y="26327"/>
                  <a:pt x="134" y="26428"/>
                </a:cubicBezTo>
                <a:cubicBezTo>
                  <a:pt x="1" y="26828"/>
                  <a:pt x="167" y="27562"/>
                  <a:pt x="434" y="28029"/>
                </a:cubicBezTo>
                <a:cubicBezTo>
                  <a:pt x="835" y="28729"/>
                  <a:pt x="1769" y="29530"/>
                  <a:pt x="2636" y="29997"/>
                </a:cubicBezTo>
                <a:cubicBezTo>
                  <a:pt x="2869" y="30097"/>
                  <a:pt x="3103" y="30230"/>
                  <a:pt x="3170" y="30264"/>
                </a:cubicBezTo>
                <a:cubicBezTo>
                  <a:pt x="3270" y="30330"/>
                  <a:pt x="3436" y="30430"/>
                  <a:pt x="3637" y="30530"/>
                </a:cubicBezTo>
                <a:cubicBezTo>
                  <a:pt x="3803" y="30597"/>
                  <a:pt x="4104" y="30764"/>
                  <a:pt x="4270" y="30897"/>
                </a:cubicBezTo>
                <a:cubicBezTo>
                  <a:pt x="4671" y="31164"/>
                  <a:pt x="5505" y="31865"/>
                  <a:pt x="5505" y="31898"/>
                </a:cubicBezTo>
                <a:cubicBezTo>
                  <a:pt x="5505" y="31931"/>
                  <a:pt x="5605" y="32032"/>
                  <a:pt x="5671" y="32165"/>
                </a:cubicBezTo>
                <a:cubicBezTo>
                  <a:pt x="5872" y="32365"/>
                  <a:pt x="5938" y="32432"/>
                  <a:pt x="6238" y="33266"/>
                </a:cubicBezTo>
                <a:cubicBezTo>
                  <a:pt x="6305" y="33533"/>
                  <a:pt x="6439" y="33833"/>
                  <a:pt x="6472" y="33933"/>
                </a:cubicBezTo>
                <a:cubicBezTo>
                  <a:pt x="6505" y="34033"/>
                  <a:pt x="6605" y="34333"/>
                  <a:pt x="6672" y="34533"/>
                </a:cubicBezTo>
                <a:cubicBezTo>
                  <a:pt x="7273" y="36168"/>
                  <a:pt x="7840" y="37235"/>
                  <a:pt x="8507" y="37736"/>
                </a:cubicBezTo>
                <a:cubicBezTo>
                  <a:pt x="8674" y="37869"/>
                  <a:pt x="8807" y="38002"/>
                  <a:pt x="8807" y="38036"/>
                </a:cubicBezTo>
                <a:cubicBezTo>
                  <a:pt x="8807" y="38169"/>
                  <a:pt x="10675" y="39070"/>
                  <a:pt x="10875" y="39070"/>
                </a:cubicBezTo>
                <a:cubicBezTo>
                  <a:pt x="10942" y="39070"/>
                  <a:pt x="11075" y="39103"/>
                  <a:pt x="11142" y="39137"/>
                </a:cubicBezTo>
                <a:cubicBezTo>
                  <a:pt x="11209" y="39203"/>
                  <a:pt x="11375" y="39237"/>
                  <a:pt x="11542" y="39270"/>
                </a:cubicBezTo>
                <a:cubicBezTo>
                  <a:pt x="11676" y="39270"/>
                  <a:pt x="11943" y="39370"/>
                  <a:pt x="12109" y="39403"/>
                </a:cubicBezTo>
                <a:cubicBezTo>
                  <a:pt x="12322" y="39454"/>
                  <a:pt x="12633" y="39477"/>
                  <a:pt x="12987" y="39477"/>
                </a:cubicBezTo>
                <a:cubicBezTo>
                  <a:pt x="13800" y="39477"/>
                  <a:pt x="14841" y="39356"/>
                  <a:pt x="15445" y="39170"/>
                </a:cubicBezTo>
                <a:cubicBezTo>
                  <a:pt x="16112" y="38936"/>
                  <a:pt x="16479" y="38836"/>
                  <a:pt x="16679" y="38670"/>
                </a:cubicBezTo>
                <a:cubicBezTo>
                  <a:pt x="16779" y="38603"/>
                  <a:pt x="16913" y="38536"/>
                  <a:pt x="17013" y="38503"/>
                </a:cubicBezTo>
                <a:cubicBezTo>
                  <a:pt x="17313" y="38369"/>
                  <a:pt x="18180" y="37836"/>
                  <a:pt x="18747" y="37402"/>
                </a:cubicBezTo>
                <a:cubicBezTo>
                  <a:pt x="20649" y="35934"/>
                  <a:pt x="21082" y="35567"/>
                  <a:pt x="21783" y="34867"/>
                </a:cubicBezTo>
                <a:cubicBezTo>
                  <a:pt x="22116" y="34500"/>
                  <a:pt x="22517" y="34066"/>
                  <a:pt x="22750" y="33900"/>
                </a:cubicBezTo>
                <a:cubicBezTo>
                  <a:pt x="22950" y="33733"/>
                  <a:pt x="23151" y="33533"/>
                  <a:pt x="23184" y="33433"/>
                </a:cubicBezTo>
                <a:cubicBezTo>
                  <a:pt x="23284" y="33366"/>
                  <a:pt x="23417" y="33166"/>
                  <a:pt x="23584" y="32999"/>
                </a:cubicBezTo>
                <a:cubicBezTo>
                  <a:pt x="23684" y="32832"/>
                  <a:pt x="23984" y="32499"/>
                  <a:pt x="24185" y="32198"/>
                </a:cubicBezTo>
                <a:cubicBezTo>
                  <a:pt x="24418" y="31898"/>
                  <a:pt x="24618" y="31598"/>
                  <a:pt x="24685" y="31531"/>
                </a:cubicBezTo>
                <a:cubicBezTo>
                  <a:pt x="24818" y="31364"/>
                  <a:pt x="25452" y="30330"/>
                  <a:pt x="25619" y="29997"/>
                </a:cubicBezTo>
                <a:cubicBezTo>
                  <a:pt x="25652" y="29863"/>
                  <a:pt x="25786" y="29697"/>
                  <a:pt x="25819" y="29563"/>
                </a:cubicBezTo>
                <a:cubicBezTo>
                  <a:pt x="25986" y="29230"/>
                  <a:pt x="26153" y="28662"/>
                  <a:pt x="26186" y="28162"/>
                </a:cubicBezTo>
                <a:cubicBezTo>
                  <a:pt x="26253" y="27895"/>
                  <a:pt x="26286" y="27595"/>
                  <a:pt x="26286" y="27528"/>
                </a:cubicBezTo>
                <a:cubicBezTo>
                  <a:pt x="26253" y="27395"/>
                  <a:pt x="26186" y="27161"/>
                  <a:pt x="26153" y="26928"/>
                </a:cubicBezTo>
                <a:cubicBezTo>
                  <a:pt x="26119" y="26728"/>
                  <a:pt x="26019" y="26394"/>
                  <a:pt x="25986" y="26227"/>
                </a:cubicBezTo>
                <a:cubicBezTo>
                  <a:pt x="25953" y="26061"/>
                  <a:pt x="25852" y="25827"/>
                  <a:pt x="25819" y="25727"/>
                </a:cubicBezTo>
                <a:cubicBezTo>
                  <a:pt x="25786" y="25660"/>
                  <a:pt x="25752" y="25527"/>
                  <a:pt x="25752" y="25427"/>
                </a:cubicBezTo>
                <a:cubicBezTo>
                  <a:pt x="25752" y="25393"/>
                  <a:pt x="25619" y="25127"/>
                  <a:pt x="25486" y="24893"/>
                </a:cubicBezTo>
                <a:cubicBezTo>
                  <a:pt x="25185" y="24359"/>
                  <a:pt x="24785" y="23425"/>
                  <a:pt x="24652" y="23092"/>
                </a:cubicBezTo>
                <a:cubicBezTo>
                  <a:pt x="24618" y="22992"/>
                  <a:pt x="24451" y="22692"/>
                  <a:pt x="24318" y="22491"/>
                </a:cubicBezTo>
                <a:cubicBezTo>
                  <a:pt x="24185" y="22258"/>
                  <a:pt x="24085" y="21991"/>
                  <a:pt x="24018" y="21858"/>
                </a:cubicBezTo>
                <a:cubicBezTo>
                  <a:pt x="23984" y="21724"/>
                  <a:pt x="23851" y="21357"/>
                  <a:pt x="23751" y="21057"/>
                </a:cubicBezTo>
                <a:cubicBezTo>
                  <a:pt x="23618" y="20757"/>
                  <a:pt x="23484" y="20457"/>
                  <a:pt x="23484" y="20390"/>
                </a:cubicBezTo>
                <a:cubicBezTo>
                  <a:pt x="23484" y="20323"/>
                  <a:pt x="23417" y="20156"/>
                  <a:pt x="23317" y="19990"/>
                </a:cubicBezTo>
                <a:cubicBezTo>
                  <a:pt x="22984" y="19356"/>
                  <a:pt x="22784" y="18822"/>
                  <a:pt x="22784" y="18555"/>
                </a:cubicBezTo>
                <a:cubicBezTo>
                  <a:pt x="22784" y="18422"/>
                  <a:pt x="22750" y="18155"/>
                  <a:pt x="22650" y="17921"/>
                </a:cubicBezTo>
                <a:cubicBezTo>
                  <a:pt x="22617" y="17721"/>
                  <a:pt x="22517" y="17388"/>
                  <a:pt x="22483" y="17188"/>
                </a:cubicBezTo>
                <a:cubicBezTo>
                  <a:pt x="22450" y="16987"/>
                  <a:pt x="22350" y="16687"/>
                  <a:pt x="22317" y="16520"/>
                </a:cubicBezTo>
                <a:cubicBezTo>
                  <a:pt x="22283" y="16387"/>
                  <a:pt x="22183" y="16154"/>
                  <a:pt x="22250" y="15987"/>
                </a:cubicBezTo>
                <a:cubicBezTo>
                  <a:pt x="22250" y="15820"/>
                  <a:pt x="22183" y="15253"/>
                  <a:pt x="22150" y="14819"/>
                </a:cubicBezTo>
                <a:cubicBezTo>
                  <a:pt x="22083" y="13852"/>
                  <a:pt x="22083" y="11350"/>
                  <a:pt x="22150" y="11017"/>
                </a:cubicBezTo>
                <a:cubicBezTo>
                  <a:pt x="22250" y="10750"/>
                  <a:pt x="22250" y="9649"/>
                  <a:pt x="22150" y="9482"/>
                </a:cubicBezTo>
                <a:cubicBezTo>
                  <a:pt x="22116" y="9382"/>
                  <a:pt x="22116" y="9182"/>
                  <a:pt x="22150" y="8915"/>
                </a:cubicBezTo>
                <a:cubicBezTo>
                  <a:pt x="22183" y="8648"/>
                  <a:pt x="22183" y="8081"/>
                  <a:pt x="22150" y="7147"/>
                </a:cubicBezTo>
                <a:cubicBezTo>
                  <a:pt x="22116" y="6380"/>
                  <a:pt x="22083" y="5246"/>
                  <a:pt x="22083" y="4679"/>
                </a:cubicBezTo>
                <a:cubicBezTo>
                  <a:pt x="22016" y="3378"/>
                  <a:pt x="22016" y="3344"/>
                  <a:pt x="21082" y="2410"/>
                </a:cubicBezTo>
                <a:cubicBezTo>
                  <a:pt x="20949" y="2310"/>
                  <a:pt x="20816" y="2177"/>
                  <a:pt x="20816" y="2143"/>
                </a:cubicBezTo>
                <a:cubicBezTo>
                  <a:pt x="20816" y="2010"/>
                  <a:pt x="20615" y="1710"/>
                  <a:pt x="20449" y="1543"/>
                </a:cubicBezTo>
                <a:lnTo>
                  <a:pt x="20115" y="1209"/>
                </a:lnTo>
                <a:cubicBezTo>
                  <a:pt x="19815" y="909"/>
                  <a:pt x="19081" y="376"/>
                  <a:pt x="18781" y="242"/>
                </a:cubicBezTo>
                <a:cubicBezTo>
                  <a:pt x="18334" y="74"/>
                  <a:pt x="17816" y="0"/>
                  <a:pt x="17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rot="-7756364">
            <a:off x="-1185149" y="3128460"/>
            <a:ext cx="4462532" cy="4278462"/>
          </a:xfrm>
          <a:custGeom>
            <a:rect b="b" l="l" r="r" t="t"/>
            <a:pathLst>
              <a:path extrusionOk="0" h="11868" w="14478">
                <a:moveTo>
                  <a:pt x="9207" y="3943"/>
                </a:moveTo>
                <a:cubicBezTo>
                  <a:pt x="9174" y="3960"/>
                  <a:pt x="9157" y="3968"/>
                  <a:pt x="9153" y="3968"/>
                </a:cubicBezTo>
                <a:cubicBezTo>
                  <a:pt x="9149" y="3968"/>
                  <a:pt x="9157" y="3960"/>
                  <a:pt x="9174" y="3943"/>
                </a:cubicBezTo>
                <a:close/>
                <a:moveTo>
                  <a:pt x="9570" y="1"/>
                </a:moveTo>
                <a:cubicBezTo>
                  <a:pt x="9534" y="1"/>
                  <a:pt x="9502" y="3"/>
                  <a:pt x="9474" y="7"/>
                </a:cubicBezTo>
                <a:cubicBezTo>
                  <a:pt x="9241" y="74"/>
                  <a:pt x="9007" y="174"/>
                  <a:pt x="8640" y="441"/>
                </a:cubicBezTo>
                <a:cubicBezTo>
                  <a:pt x="8307" y="641"/>
                  <a:pt x="6539" y="1909"/>
                  <a:pt x="5805" y="2442"/>
                </a:cubicBezTo>
                <a:cubicBezTo>
                  <a:pt x="5405" y="2743"/>
                  <a:pt x="5138" y="2909"/>
                  <a:pt x="5038" y="2943"/>
                </a:cubicBezTo>
                <a:cubicBezTo>
                  <a:pt x="4971" y="2976"/>
                  <a:pt x="4704" y="3143"/>
                  <a:pt x="4471" y="3310"/>
                </a:cubicBezTo>
                <a:cubicBezTo>
                  <a:pt x="4204" y="3476"/>
                  <a:pt x="3870" y="3743"/>
                  <a:pt x="3737" y="3810"/>
                </a:cubicBezTo>
                <a:cubicBezTo>
                  <a:pt x="3370" y="4010"/>
                  <a:pt x="2536" y="4577"/>
                  <a:pt x="2169" y="4811"/>
                </a:cubicBezTo>
                <a:cubicBezTo>
                  <a:pt x="2002" y="4944"/>
                  <a:pt x="1735" y="5111"/>
                  <a:pt x="1635" y="5178"/>
                </a:cubicBezTo>
                <a:cubicBezTo>
                  <a:pt x="1502" y="5244"/>
                  <a:pt x="1368" y="5311"/>
                  <a:pt x="1368" y="5311"/>
                </a:cubicBezTo>
                <a:cubicBezTo>
                  <a:pt x="1368" y="5311"/>
                  <a:pt x="1268" y="5445"/>
                  <a:pt x="1035" y="5578"/>
                </a:cubicBezTo>
                <a:cubicBezTo>
                  <a:pt x="668" y="5878"/>
                  <a:pt x="601" y="5945"/>
                  <a:pt x="668" y="6212"/>
                </a:cubicBezTo>
                <a:cubicBezTo>
                  <a:pt x="735" y="6579"/>
                  <a:pt x="1202" y="6912"/>
                  <a:pt x="1702" y="6946"/>
                </a:cubicBezTo>
                <a:lnTo>
                  <a:pt x="1902" y="6946"/>
                </a:lnTo>
                <a:lnTo>
                  <a:pt x="1835" y="7046"/>
                </a:lnTo>
                <a:cubicBezTo>
                  <a:pt x="1769" y="7112"/>
                  <a:pt x="1468" y="7446"/>
                  <a:pt x="1302" y="7613"/>
                </a:cubicBezTo>
                <a:cubicBezTo>
                  <a:pt x="1001" y="7946"/>
                  <a:pt x="835" y="8113"/>
                  <a:pt x="735" y="8213"/>
                </a:cubicBezTo>
                <a:cubicBezTo>
                  <a:pt x="668" y="8247"/>
                  <a:pt x="568" y="8313"/>
                  <a:pt x="568" y="8347"/>
                </a:cubicBezTo>
                <a:cubicBezTo>
                  <a:pt x="534" y="8447"/>
                  <a:pt x="468" y="8580"/>
                  <a:pt x="234" y="8814"/>
                </a:cubicBezTo>
                <a:cubicBezTo>
                  <a:pt x="1" y="9147"/>
                  <a:pt x="1" y="9447"/>
                  <a:pt x="168" y="9748"/>
                </a:cubicBezTo>
                <a:cubicBezTo>
                  <a:pt x="234" y="9881"/>
                  <a:pt x="301" y="9914"/>
                  <a:pt x="534" y="10115"/>
                </a:cubicBezTo>
                <a:cubicBezTo>
                  <a:pt x="901" y="10348"/>
                  <a:pt x="1068" y="10448"/>
                  <a:pt x="1468" y="10481"/>
                </a:cubicBezTo>
                <a:cubicBezTo>
                  <a:pt x="1543" y="10489"/>
                  <a:pt x="1610" y="10493"/>
                  <a:pt x="1672" y="10493"/>
                </a:cubicBezTo>
                <a:cubicBezTo>
                  <a:pt x="1887" y="10493"/>
                  <a:pt x="2051" y="10444"/>
                  <a:pt x="2336" y="10315"/>
                </a:cubicBezTo>
                <a:cubicBezTo>
                  <a:pt x="2469" y="10261"/>
                  <a:pt x="2549" y="10229"/>
                  <a:pt x="2578" y="10229"/>
                </a:cubicBezTo>
                <a:cubicBezTo>
                  <a:pt x="2621" y="10229"/>
                  <a:pt x="2549" y="10301"/>
                  <a:pt x="2369" y="10481"/>
                </a:cubicBezTo>
                <a:cubicBezTo>
                  <a:pt x="2302" y="10615"/>
                  <a:pt x="2169" y="10682"/>
                  <a:pt x="2169" y="10748"/>
                </a:cubicBezTo>
                <a:cubicBezTo>
                  <a:pt x="2136" y="10782"/>
                  <a:pt x="2069" y="10848"/>
                  <a:pt x="2002" y="10948"/>
                </a:cubicBezTo>
                <a:cubicBezTo>
                  <a:pt x="1802" y="11182"/>
                  <a:pt x="1735" y="11315"/>
                  <a:pt x="1835" y="11516"/>
                </a:cubicBezTo>
                <a:cubicBezTo>
                  <a:pt x="1958" y="11737"/>
                  <a:pt x="2244" y="11867"/>
                  <a:pt x="2533" y="11867"/>
                </a:cubicBezTo>
                <a:cubicBezTo>
                  <a:pt x="2636" y="11867"/>
                  <a:pt x="2740" y="11851"/>
                  <a:pt x="2836" y="11816"/>
                </a:cubicBezTo>
                <a:cubicBezTo>
                  <a:pt x="3003" y="11782"/>
                  <a:pt x="3370" y="11516"/>
                  <a:pt x="3503" y="11449"/>
                </a:cubicBezTo>
                <a:cubicBezTo>
                  <a:pt x="3837" y="11149"/>
                  <a:pt x="5805" y="9681"/>
                  <a:pt x="6005" y="9514"/>
                </a:cubicBezTo>
                <a:cubicBezTo>
                  <a:pt x="6072" y="9447"/>
                  <a:pt x="6172" y="9414"/>
                  <a:pt x="6239" y="9347"/>
                </a:cubicBezTo>
                <a:cubicBezTo>
                  <a:pt x="6305" y="9314"/>
                  <a:pt x="7239" y="8613"/>
                  <a:pt x="8407" y="7780"/>
                </a:cubicBezTo>
                <a:cubicBezTo>
                  <a:pt x="11242" y="5745"/>
                  <a:pt x="13043" y="4410"/>
                  <a:pt x="13310" y="4177"/>
                </a:cubicBezTo>
                <a:cubicBezTo>
                  <a:pt x="13377" y="4110"/>
                  <a:pt x="13577" y="3943"/>
                  <a:pt x="13744" y="3810"/>
                </a:cubicBezTo>
                <a:cubicBezTo>
                  <a:pt x="14311" y="3443"/>
                  <a:pt x="14478" y="3009"/>
                  <a:pt x="14244" y="2609"/>
                </a:cubicBezTo>
                <a:cubicBezTo>
                  <a:pt x="14178" y="2442"/>
                  <a:pt x="14144" y="2409"/>
                  <a:pt x="13877" y="2242"/>
                </a:cubicBezTo>
                <a:cubicBezTo>
                  <a:pt x="13644" y="2075"/>
                  <a:pt x="13577" y="2009"/>
                  <a:pt x="13410" y="1975"/>
                </a:cubicBezTo>
                <a:cubicBezTo>
                  <a:pt x="13193" y="1909"/>
                  <a:pt x="13018" y="1875"/>
                  <a:pt x="12839" y="1875"/>
                </a:cubicBezTo>
                <a:cubicBezTo>
                  <a:pt x="12660" y="1875"/>
                  <a:pt x="12476" y="1909"/>
                  <a:pt x="12243" y="1975"/>
                </a:cubicBezTo>
                <a:cubicBezTo>
                  <a:pt x="11909" y="2109"/>
                  <a:pt x="11742" y="2176"/>
                  <a:pt x="11175" y="2576"/>
                </a:cubicBezTo>
                <a:cubicBezTo>
                  <a:pt x="10675" y="2909"/>
                  <a:pt x="10642" y="2943"/>
                  <a:pt x="9908" y="3476"/>
                </a:cubicBezTo>
                <a:cubicBezTo>
                  <a:pt x="9599" y="3724"/>
                  <a:pt x="9347" y="3914"/>
                  <a:pt x="9312" y="3914"/>
                </a:cubicBezTo>
                <a:cubicBezTo>
                  <a:pt x="9309" y="3914"/>
                  <a:pt x="9307" y="3913"/>
                  <a:pt x="9307" y="3910"/>
                </a:cubicBezTo>
                <a:cubicBezTo>
                  <a:pt x="9307" y="3910"/>
                  <a:pt x="9374" y="3777"/>
                  <a:pt x="9508" y="3677"/>
                </a:cubicBezTo>
                <a:cubicBezTo>
                  <a:pt x="9641" y="3610"/>
                  <a:pt x="9741" y="3476"/>
                  <a:pt x="9808" y="3410"/>
                </a:cubicBezTo>
                <a:cubicBezTo>
                  <a:pt x="10041" y="3076"/>
                  <a:pt x="10175" y="2943"/>
                  <a:pt x="10341" y="2776"/>
                </a:cubicBezTo>
                <a:cubicBezTo>
                  <a:pt x="10408" y="2676"/>
                  <a:pt x="10542" y="2609"/>
                  <a:pt x="10542" y="2576"/>
                </a:cubicBezTo>
                <a:lnTo>
                  <a:pt x="10708" y="2409"/>
                </a:lnTo>
                <a:cubicBezTo>
                  <a:pt x="10808" y="2309"/>
                  <a:pt x="10875" y="2176"/>
                  <a:pt x="10909" y="2109"/>
                </a:cubicBezTo>
                <a:cubicBezTo>
                  <a:pt x="10975" y="2009"/>
                  <a:pt x="11042" y="1909"/>
                  <a:pt x="11075" y="1809"/>
                </a:cubicBezTo>
                <a:cubicBezTo>
                  <a:pt x="11209" y="1642"/>
                  <a:pt x="11342" y="1308"/>
                  <a:pt x="11342" y="1141"/>
                </a:cubicBezTo>
                <a:cubicBezTo>
                  <a:pt x="11342" y="1008"/>
                  <a:pt x="11242" y="808"/>
                  <a:pt x="11142" y="641"/>
                </a:cubicBezTo>
                <a:cubicBezTo>
                  <a:pt x="11009" y="474"/>
                  <a:pt x="10642" y="241"/>
                  <a:pt x="10375" y="141"/>
                </a:cubicBezTo>
                <a:cubicBezTo>
                  <a:pt x="10173" y="83"/>
                  <a:pt x="9798" y="1"/>
                  <a:pt x="95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 rot="3531862">
            <a:off x="6706388" y="-1141805"/>
            <a:ext cx="3448793" cy="2588420"/>
          </a:xfrm>
          <a:custGeom>
            <a:rect b="b" l="l" r="r" t="t"/>
            <a:pathLst>
              <a:path extrusionOk="0" h="12276" w="16780">
                <a:moveTo>
                  <a:pt x="11376" y="0"/>
                </a:moveTo>
                <a:cubicBezTo>
                  <a:pt x="11009" y="0"/>
                  <a:pt x="10942" y="0"/>
                  <a:pt x="10742" y="101"/>
                </a:cubicBezTo>
                <a:cubicBezTo>
                  <a:pt x="10375" y="201"/>
                  <a:pt x="10175" y="367"/>
                  <a:pt x="10041" y="668"/>
                </a:cubicBezTo>
                <a:cubicBezTo>
                  <a:pt x="9941" y="834"/>
                  <a:pt x="10008" y="1035"/>
                  <a:pt x="10075" y="1201"/>
                </a:cubicBezTo>
                <a:cubicBezTo>
                  <a:pt x="10108" y="1301"/>
                  <a:pt x="10108" y="1301"/>
                  <a:pt x="10041" y="1468"/>
                </a:cubicBezTo>
                <a:cubicBezTo>
                  <a:pt x="10008" y="1535"/>
                  <a:pt x="9875" y="1635"/>
                  <a:pt x="9841" y="1668"/>
                </a:cubicBezTo>
                <a:cubicBezTo>
                  <a:pt x="9775" y="1702"/>
                  <a:pt x="9674" y="1802"/>
                  <a:pt x="9608" y="1935"/>
                </a:cubicBezTo>
                <a:cubicBezTo>
                  <a:pt x="9541" y="2002"/>
                  <a:pt x="9408" y="2169"/>
                  <a:pt x="9341" y="2202"/>
                </a:cubicBezTo>
                <a:cubicBezTo>
                  <a:pt x="9241" y="2269"/>
                  <a:pt x="9107" y="2369"/>
                  <a:pt x="9074" y="2469"/>
                </a:cubicBezTo>
                <a:cubicBezTo>
                  <a:pt x="8874" y="2769"/>
                  <a:pt x="8374" y="3203"/>
                  <a:pt x="7940" y="3536"/>
                </a:cubicBezTo>
                <a:cubicBezTo>
                  <a:pt x="7873" y="3636"/>
                  <a:pt x="7740" y="3703"/>
                  <a:pt x="7706" y="3803"/>
                </a:cubicBezTo>
                <a:cubicBezTo>
                  <a:pt x="7673" y="3837"/>
                  <a:pt x="7506" y="4037"/>
                  <a:pt x="7273" y="4203"/>
                </a:cubicBezTo>
                <a:cubicBezTo>
                  <a:pt x="6906" y="4537"/>
                  <a:pt x="6672" y="4804"/>
                  <a:pt x="6506" y="4971"/>
                </a:cubicBezTo>
                <a:cubicBezTo>
                  <a:pt x="6439" y="5004"/>
                  <a:pt x="6272" y="5137"/>
                  <a:pt x="6205" y="5204"/>
                </a:cubicBezTo>
                <a:cubicBezTo>
                  <a:pt x="6072" y="5304"/>
                  <a:pt x="5938" y="5438"/>
                  <a:pt x="5872" y="5504"/>
                </a:cubicBezTo>
                <a:cubicBezTo>
                  <a:pt x="5772" y="5604"/>
                  <a:pt x="5605" y="5771"/>
                  <a:pt x="5438" y="5871"/>
                </a:cubicBezTo>
                <a:cubicBezTo>
                  <a:pt x="5271" y="6005"/>
                  <a:pt x="5071" y="6172"/>
                  <a:pt x="5038" y="6272"/>
                </a:cubicBezTo>
                <a:cubicBezTo>
                  <a:pt x="4838" y="6472"/>
                  <a:pt x="4604" y="6639"/>
                  <a:pt x="4404" y="6772"/>
                </a:cubicBezTo>
                <a:cubicBezTo>
                  <a:pt x="4237" y="6872"/>
                  <a:pt x="3937" y="7139"/>
                  <a:pt x="3737" y="7439"/>
                </a:cubicBezTo>
                <a:cubicBezTo>
                  <a:pt x="3704" y="7506"/>
                  <a:pt x="3337" y="7773"/>
                  <a:pt x="2936" y="8006"/>
                </a:cubicBezTo>
                <a:cubicBezTo>
                  <a:pt x="2503" y="8340"/>
                  <a:pt x="2236" y="8540"/>
                  <a:pt x="2169" y="8640"/>
                </a:cubicBezTo>
                <a:cubicBezTo>
                  <a:pt x="2069" y="8707"/>
                  <a:pt x="1936" y="8840"/>
                  <a:pt x="1769" y="8974"/>
                </a:cubicBezTo>
                <a:cubicBezTo>
                  <a:pt x="1602" y="9107"/>
                  <a:pt x="1435" y="9207"/>
                  <a:pt x="1268" y="9374"/>
                </a:cubicBezTo>
                <a:cubicBezTo>
                  <a:pt x="1168" y="9507"/>
                  <a:pt x="935" y="9774"/>
                  <a:pt x="768" y="9841"/>
                </a:cubicBezTo>
                <a:cubicBezTo>
                  <a:pt x="501" y="10041"/>
                  <a:pt x="401" y="10141"/>
                  <a:pt x="234" y="10475"/>
                </a:cubicBezTo>
                <a:cubicBezTo>
                  <a:pt x="1" y="10775"/>
                  <a:pt x="1" y="11108"/>
                  <a:pt x="68" y="11342"/>
                </a:cubicBezTo>
                <a:cubicBezTo>
                  <a:pt x="234" y="11709"/>
                  <a:pt x="568" y="11976"/>
                  <a:pt x="1168" y="12142"/>
                </a:cubicBezTo>
                <a:cubicBezTo>
                  <a:pt x="1469" y="12276"/>
                  <a:pt x="1535" y="12276"/>
                  <a:pt x="1869" y="12276"/>
                </a:cubicBezTo>
                <a:cubicBezTo>
                  <a:pt x="2169" y="12276"/>
                  <a:pt x="2303" y="12276"/>
                  <a:pt x="2503" y="12209"/>
                </a:cubicBezTo>
                <a:cubicBezTo>
                  <a:pt x="2736" y="12176"/>
                  <a:pt x="3003" y="12042"/>
                  <a:pt x="3203" y="11942"/>
                </a:cubicBezTo>
                <a:cubicBezTo>
                  <a:pt x="3270" y="11842"/>
                  <a:pt x="3570" y="11709"/>
                  <a:pt x="4004" y="11509"/>
                </a:cubicBezTo>
                <a:lnTo>
                  <a:pt x="4171" y="11442"/>
                </a:lnTo>
                <a:lnTo>
                  <a:pt x="4204" y="11509"/>
                </a:lnTo>
                <a:cubicBezTo>
                  <a:pt x="4237" y="11709"/>
                  <a:pt x="4504" y="11842"/>
                  <a:pt x="4838" y="11842"/>
                </a:cubicBezTo>
                <a:cubicBezTo>
                  <a:pt x="5004" y="11842"/>
                  <a:pt x="5071" y="11842"/>
                  <a:pt x="5338" y="11776"/>
                </a:cubicBezTo>
                <a:cubicBezTo>
                  <a:pt x="5605" y="11675"/>
                  <a:pt x="6005" y="11509"/>
                  <a:pt x="6272" y="11342"/>
                </a:cubicBezTo>
                <a:cubicBezTo>
                  <a:pt x="6639" y="11175"/>
                  <a:pt x="7039" y="10875"/>
                  <a:pt x="7106" y="10808"/>
                </a:cubicBezTo>
                <a:cubicBezTo>
                  <a:pt x="7173" y="10775"/>
                  <a:pt x="7339" y="10641"/>
                  <a:pt x="7473" y="10608"/>
                </a:cubicBezTo>
                <a:cubicBezTo>
                  <a:pt x="7740" y="10441"/>
                  <a:pt x="9174" y="9474"/>
                  <a:pt x="9274" y="9340"/>
                </a:cubicBezTo>
                <a:cubicBezTo>
                  <a:pt x="9374" y="9307"/>
                  <a:pt x="9574" y="9107"/>
                  <a:pt x="9775" y="8974"/>
                </a:cubicBezTo>
                <a:cubicBezTo>
                  <a:pt x="10008" y="8807"/>
                  <a:pt x="10242" y="8640"/>
                  <a:pt x="10275" y="8607"/>
                </a:cubicBezTo>
                <a:cubicBezTo>
                  <a:pt x="10375" y="8507"/>
                  <a:pt x="10675" y="8306"/>
                  <a:pt x="11376" y="7806"/>
                </a:cubicBezTo>
                <a:cubicBezTo>
                  <a:pt x="11409" y="7773"/>
                  <a:pt x="11576" y="7673"/>
                  <a:pt x="11743" y="7539"/>
                </a:cubicBezTo>
                <a:cubicBezTo>
                  <a:pt x="11909" y="7439"/>
                  <a:pt x="12176" y="7272"/>
                  <a:pt x="12276" y="7139"/>
                </a:cubicBezTo>
                <a:cubicBezTo>
                  <a:pt x="12410" y="7005"/>
                  <a:pt x="12677" y="6839"/>
                  <a:pt x="12777" y="6705"/>
                </a:cubicBezTo>
                <a:cubicBezTo>
                  <a:pt x="13277" y="6372"/>
                  <a:pt x="14044" y="5805"/>
                  <a:pt x="14111" y="5705"/>
                </a:cubicBezTo>
                <a:cubicBezTo>
                  <a:pt x="14178" y="5671"/>
                  <a:pt x="14278" y="5538"/>
                  <a:pt x="14445" y="5471"/>
                </a:cubicBezTo>
                <a:cubicBezTo>
                  <a:pt x="14611" y="5338"/>
                  <a:pt x="14778" y="5204"/>
                  <a:pt x="14912" y="5137"/>
                </a:cubicBezTo>
                <a:cubicBezTo>
                  <a:pt x="15212" y="4937"/>
                  <a:pt x="15512" y="4670"/>
                  <a:pt x="15579" y="4604"/>
                </a:cubicBezTo>
                <a:cubicBezTo>
                  <a:pt x="15645" y="4537"/>
                  <a:pt x="15812" y="4437"/>
                  <a:pt x="15912" y="4337"/>
                </a:cubicBezTo>
                <a:cubicBezTo>
                  <a:pt x="16179" y="4170"/>
                  <a:pt x="16379" y="3870"/>
                  <a:pt x="16513" y="3636"/>
                </a:cubicBezTo>
                <a:cubicBezTo>
                  <a:pt x="16780" y="2936"/>
                  <a:pt x="16012" y="2169"/>
                  <a:pt x="14878" y="2169"/>
                </a:cubicBezTo>
                <a:cubicBezTo>
                  <a:pt x="14711" y="2169"/>
                  <a:pt x="14511" y="2169"/>
                  <a:pt x="14411" y="2202"/>
                </a:cubicBezTo>
                <a:cubicBezTo>
                  <a:pt x="14011" y="2302"/>
                  <a:pt x="13177" y="2636"/>
                  <a:pt x="12910" y="2802"/>
                </a:cubicBezTo>
                <a:cubicBezTo>
                  <a:pt x="12843" y="2869"/>
                  <a:pt x="12710" y="2969"/>
                  <a:pt x="12610" y="2969"/>
                </a:cubicBezTo>
                <a:lnTo>
                  <a:pt x="12543" y="3003"/>
                </a:lnTo>
                <a:lnTo>
                  <a:pt x="12610" y="2869"/>
                </a:lnTo>
                <a:cubicBezTo>
                  <a:pt x="12677" y="2802"/>
                  <a:pt x="12743" y="2702"/>
                  <a:pt x="12777" y="2636"/>
                </a:cubicBezTo>
                <a:cubicBezTo>
                  <a:pt x="12843" y="2602"/>
                  <a:pt x="12910" y="2436"/>
                  <a:pt x="12943" y="2302"/>
                </a:cubicBezTo>
                <a:cubicBezTo>
                  <a:pt x="13010" y="2169"/>
                  <a:pt x="13077" y="1969"/>
                  <a:pt x="13177" y="1868"/>
                </a:cubicBezTo>
                <a:cubicBezTo>
                  <a:pt x="13344" y="1635"/>
                  <a:pt x="13377" y="1401"/>
                  <a:pt x="13277" y="1168"/>
                </a:cubicBezTo>
                <a:cubicBezTo>
                  <a:pt x="13244" y="1101"/>
                  <a:pt x="13210" y="934"/>
                  <a:pt x="13177" y="834"/>
                </a:cubicBezTo>
                <a:cubicBezTo>
                  <a:pt x="13110" y="634"/>
                  <a:pt x="12877" y="367"/>
                  <a:pt x="12610" y="267"/>
                </a:cubicBezTo>
                <a:cubicBezTo>
                  <a:pt x="12543" y="201"/>
                  <a:pt x="12276" y="134"/>
                  <a:pt x="12110" y="101"/>
                </a:cubicBezTo>
                <a:cubicBezTo>
                  <a:pt x="11843" y="0"/>
                  <a:pt x="11743" y="0"/>
                  <a:pt x="113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subTitle"/>
          </p:nvPr>
        </p:nvSpPr>
        <p:spPr>
          <a:xfrm>
            <a:off x="713175" y="257175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2" type="subTitle"/>
          </p:nvPr>
        </p:nvSpPr>
        <p:spPr>
          <a:xfrm>
            <a:off x="713175" y="297105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1" name="Google Shape;131;p17"/>
          <p:cNvSpPr txBox="1"/>
          <p:nvPr>
            <p:ph idx="3" type="subTitle"/>
          </p:nvPr>
        </p:nvSpPr>
        <p:spPr>
          <a:xfrm>
            <a:off x="3291888" y="257175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4" type="subTitle"/>
          </p:nvPr>
        </p:nvSpPr>
        <p:spPr>
          <a:xfrm>
            <a:off x="3291888" y="297105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3" name="Google Shape;133;p17"/>
          <p:cNvSpPr txBox="1"/>
          <p:nvPr>
            <p:ph idx="5" type="subTitle"/>
          </p:nvPr>
        </p:nvSpPr>
        <p:spPr>
          <a:xfrm>
            <a:off x="5870613" y="257175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6" type="subTitle"/>
          </p:nvPr>
        </p:nvSpPr>
        <p:spPr>
          <a:xfrm>
            <a:off x="5870613" y="2971050"/>
            <a:ext cx="2560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5" name="Google Shape;135;p17"/>
          <p:cNvSpPr/>
          <p:nvPr/>
        </p:nvSpPr>
        <p:spPr>
          <a:xfrm rot="1262030">
            <a:off x="7956576" y="4398795"/>
            <a:ext cx="948406" cy="594310"/>
          </a:xfrm>
          <a:custGeom>
            <a:rect b="b" l="l" r="r" t="t"/>
            <a:pathLst>
              <a:path extrusionOk="0" h="7454" w="11309">
                <a:moveTo>
                  <a:pt x="6883" y="1"/>
                </a:moveTo>
                <a:cubicBezTo>
                  <a:pt x="6807" y="1"/>
                  <a:pt x="6736" y="3"/>
                  <a:pt x="6672" y="7"/>
                </a:cubicBezTo>
                <a:cubicBezTo>
                  <a:pt x="6505" y="7"/>
                  <a:pt x="6238" y="40"/>
                  <a:pt x="6071" y="40"/>
                </a:cubicBezTo>
                <a:cubicBezTo>
                  <a:pt x="5904" y="40"/>
                  <a:pt x="5704" y="73"/>
                  <a:pt x="5571" y="73"/>
                </a:cubicBezTo>
                <a:cubicBezTo>
                  <a:pt x="5337" y="140"/>
                  <a:pt x="4904" y="340"/>
                  <a:pt x="4737" y="507"/>
                </a:cubicBezTo>
                <a:cubicBezTo>
                  <a:pt x="4670" y="574"/>
                  <a:pt x="4503" y="707"/>
                  <a:pt x="4370" y="841"/>
                </a:cubicBezTo>
                <a:cubicBezTo>
                  <a:pt x="4237" y="974"/>
                  <a:pt x="4036" y="1174"/>
                  <a:pt x="3903" y="1341"/>
                </a:cubicBezTo>
                <a:cubicBezTo>
                  <a:pt x="3803" y="1508"/>
                  <a:pt x="3670" y="1708"/>
                  <a:pt x="3569" y="1808"/>
                </a:cubicBezTo>
                <a:cubicBezTo>
                  <a:pt x="3503" y="1875"/>
                  <a:pt x="3403" y="2008"/>
                  <a:pt x="3369" y="2041"/>
                </a:cubicBezTo>
                <a:cubicBezTo>
                  <a:pt x="3303" y="2142"/>
                  <a:pt x="2969" y="2408"/>
                  <a:pt x="2869" y="2408"/>
                </a:cubicBezTo>
                <a:cubicBezTo>
                  <a:pt x="2869" y="2408"/>
                  <a:pt x="2702" y="2475"/>
                  <a:pt x="2569" y="2542"/>
                </a:cubicBezTo>
                <a:cubicBezTo>
                  <a:pt x="2469" y="2642"/>
                  <a:pt x="2302" y="2675"/>
                  <a:pt x="2302" y="2675"/>
                </a:cubicBezTo>
                <a:cubicBezTo>
                  <a:pt x="2202" y="2675"/>
                  <a:pt x="1368" y="2875"/>
                  <a:pt x="1301" y="2909"/>
                </a:cubicBezTo>
                <a:cubicBezTo>
                  <a:pt x="1034" y="3042"/>
                  <a:pt x="567" y="3342"/>
                  <a:pt x="467" y="3509"/>
                </a:cubicBezTo>
                <a:cubicBezTo>
                  <a:pt x="167" y="3743"/>
                  <a:pt x="0" y="4210"/>
                  <a:pt x="34" y="4643"/>
                </a:cubicBezTo>
                <a:cubicBezTo>
                  <a:pt x="34" y="4877"/>
                  <a:pt x="67" y="5010"/>
                  <a:pt x="167" y="5210"/>
                </a:cubicBezTo>
                <a:lnTo>
                  <a:pt x="300" y="5511"/>
                </a:lnTo>
                <a:lnTo>
                  <a:pt x="200" y="5711"/>
                </a:lnTo>
                <a:cubicBezTo>
                  <a:pt x="0" y="6345"/>
                  <a:pt x="501" y="7145"/>
                  <a:pt x="1301" y="7379"/>
                </a:cubicBezTo>
                <a:cubicBezTo>
                  <a:pt x="1468" y="7429"/>
                  <a:pt x="1676" y="7454"/>
                  <a:pt x="1889" y="7454"/>
                </a:cubicBezTo>
                <a:cubicBezTo>
                  <a:pt x="2102" y="7454"/>
                  <a:pt x="2319" y="7429"/>
                  <a:pt x="2502" y="7379"/>
                </a:cubicBezTo>
                <a:cubicBezTo>
                  <a:pt x="2869" y="7312"/>
                  <a:pt x="3569" y="6912"/>
                  <a:pt x="3803" y="6711"/>
                </a:cubicBezTo>
                <a:cubicBezTo>
                  <a:pt x="3870" y="6645"/>
                  <a:pt x="4003" y="6545"/>
                  <a:pt x="4070" y="6511"/>
                </a:cubicBezTo>
                <a:cubicBezTo>
                  <a:pt x="4154" y="6448"/>
                  <a:pt x="4199" y="6425"/>
                  <a:pt x="4296" y="6425"/>
                </a:cubicBezTo>
                <a:cubicBezTo>
                  <a:pt x="4353" y="6425"/>
                  <a:pt x="4427" y="6432"/>
                  <a:pt x="4537" y="6445"/>
                </a:cubicBezTo>
                <a:cubicBezTo>
                  <a:pt x="4704" y="6445"/>
                  <a:pt x="4970" y="6511"/>
                  <a:pt x="5037" y="6511"/>
                </a:cubicBezTo>
                <a:cubicBezTo>
                  <a:pt x="5704" y="6511"/>
                  <a:pt x="6171" y="6445"/>
                  <a:pt x="6472" y="6411"/>
                </a:cubicBezTo>
                <a:cubicBezTo>
                  <a:pt x="6638" y="6378"/>
                  <a:pt x="6972" y="6345"/>
                  <a:pt x="7139" y="6345"/>
                </a:cubicBezTo>
                <a:cubicBezTo>
                  <a:pt x="7472" y="6311"/>
                  <a:pt x="7739" y="6211"/>
                  <a:pt x="8373" y="5978"/>
                </a:cubicBezTo>
                <a:cubicBezTo>
                  <a:pt x="8673" y="5844"/>
                  <a:pt x="9240" y="5377"/>
                  <a:pt x="9474" y="5144"/>
                </a:cubicBezTo>
                <a:cubicBezTo>
                  <a:pt x="9674" y="4843"/>
                  <a:pt x="9807" y="4410"/>
                  <a:pt x="9807" y="4143"/>
                </a:cubicBezTo>
                <a:cubicBezTo>
                  <a:pt x="9807" y="4010"/>
                  <a:pt x="9807" y="3876"/>
                  <a:pt x="9841" y="3876"/>
                </a:cubicBezTo>
                <a:cubicBezTo>
                  <a:pt x="9874" y="3876"/>
                  <a:pt x="10641" y="3342"/>
                  <a:pt x="10808" y="3176"/>
                </a:cubicBezTo>
                <a:cubicBezTo>
                  <a:pt x="11142" y="2842"/>
                  <a:pt x="11308" y="2342"/>
                  <a:pt x="11208" y="1975"/>
                </a:cubicBezTo>
                <a:cubicBezTo>
                  <a:pt x="11142" y="1641"/>
                  <a:pt x="10975" y="1408"/>
                  <a:pt x="10541" y="1074"/>
                </a:cubicBezTo>
                <a:cubicBezTo>
                  <a:pt x="10074" y="707"/>
                  <a:pt x="9741" y="540"/>
                  <a:pt x="9207" y="374"/>
                </a:cubicBezTo>
                <a:cubicBezTo>
                  <a:pt x="8269" y="110"/>
                  <a:pt x="7434" y="1"/>
                  <a:pt x="688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 rot="-2324863">
            <a:off x="243300" y="3472559"/>
            <a:ext cx="523694" cy="560574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rot="6917087">
            <a:off x="7447432" y="-447873"/>
            <a:ext cx="3207595" cy="3002323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 rot="8868559">
            <a:off x="-1917928" y="-2094001"/>
            <a:ext cx="4070420" cy="3637882"/>
          </a:xfrm>
          <a:custGeom>
            <a:rect b="b" l="l" r="r" t="t"/>
            <a:pathLst>
              <a:path extrusionOk="0" h="28002" w="25886">
                <a:moveTo>
                  <a:pt x="6305" y="1"/>
                </a:moveTo>
                <a:cubicBezTo>
                  <a:pt x="5938" y="1"/>
                  <a:pt x="5838" y="1"/>
                  <a:pt x="5671" y="34"/>
                </a:cubicBezTo>
                <a:cubicBezTo>
                  <a:pt x="5604" y="68"/>
                  <a:pt x="5471" y="68"/>
                  <a:pt x="5371" y="134"/>
                </a:cubicBezTo>
                <a:cubicBezTo>
                  <a:pt x="5004" y="234"/>
                  <a:pt x="4804" y="301"/>
                  <a:pt x="4504" y="468"/>
                </a:cubicBezTo>
                <a:cubicBezTo>
                  <a:pt x="4137" y="668"/>
                  <a:pt x="3469" y="1135"/>
                  <a:pt x="3336" y="1235"/>
                </a:cubicBezTo>
                <a:lnTo>
                  <a:pt x="3136" y="1469"/>
                </a:lnTo>
                <a:cubicBezTo>
                  <a:pt x="2769" y="1735"/>
                  <a:pt x="2535" y="2002"/>
                  <a:pt x="2369" y="2303"/>
                </a:cubicBezTo>
                <a:cubicBezTo>
                  <a:pt x="2169" y="2669"/>
                  <a:pt x="1968" y="2970"/>
                  <a:pt x="1935" y="3136"/>
                </a:cubicBezTo>
                <a:cubicBezTo>
                  <a:pt x="1868" y="3203"/>
                  <a:pt x="1835" y="3303"/>
                  <a:pt x="1802" y="3337"/>
                </a:cubicBezTo>
                <a:cubicBezTo>
                  <a:pt x="1768" y="3370"/>
                  <a:pt x="1435" y="3837"/>
                  <a:pt x="1435" y="3870"/>
                </a:cubicBezTo>
                <a:cubicBezTo>
                  <a:pt x="1435" y="3870"/>
                  <a:pt x="1301" y="4137"/>
                  <a:pt x="1134" y="4371"/>
                </a:cubicBezTo>
                <a:cubicBezTo>
                  <a:pt x="968" y="4638"/>
                  <a:pt x="801" y="4871"/>
                  <a:pt x="801" y="4904"/>
                </a:cubicBezTo>
                <a:cubicBezTo>
                  <a:pt x="801" y="4971"/>
                  <a:pt x="768" y="5038"/>
                  <a:pt x="701" y="5071"/>
                </a:cubicBezTo>
                <a:cubicBezTo>
                  <a:pt x="667" y="5138"/>
                  <a:pt x="634" y="5205"/>
                  <a:pt x="601" y="5305"/>
                </a:cubicBezTo>
                <a:cubicBezTo>
                  <a:pt x="534" y="5371"/>
                  <a:pt x="501" y="5471"/>
                  <a:pt x="501" y="5538"/>
                </a:cubicBezTo>
                <a:cubicBezTo>
                  <a:pt x="467" y="5572"/>
                  <a:pt x="434" y="5738"/>
                  <a:pt x="367" y="5872"/>
                </a:cubicBezTo>
                <a:cubicBezTo>
                  <a:pt x="334" y="6005"/>
                  <a:pt x="267" y="6172"/>
                  <a:pt x="200" y="6205"/>
                </a:cubicBezTo>
                <a:cubicBezTo>
                  <a:pt x="167" y="6305"/>
                  <a:pt x="134" y="6405"/>
                  <a:pt x="100" y="6539"/>
                </a:cubicBezTo>
                <a:cubicBezTo>
                  <a:pt x="100" y="6639"/>
                  <a:pt x="34" y="6806"/>
                  <a:pt x="0" y="6906"/>
                </a:cubicBezTo>
                <a:cubicBezTo>
                  <a:pt x="0" y="7273"/>
                  <a:pt x="0" y="7473"/>
                  <a:pt x="34" y="7606"/>
                </a:cubicBezTo>
                <a:cubicBezTo>
                  <a:pt x="100" y="7673"/>
                  <a:pt x="100" y="7773"/>
                  <a:pt x="100" y="7806"/>
                </a:cubicBezTo>
                <a:cubicBezTo>
                  <a:pt x="100" y="7940"/>
                  <a:pt x="167" y="8140"/>
                  <a:pt x="334" y="8440"/>
                </a:cubicBezTo>
                <a:cubicBezTo>
                  <a:pt x="534" y="8707"/>
                  <a:pt x="768" y="8974"/>
                  <a:pt x="1101" y="9207"/>
                </a:cubicBezTo>
                <a:cubicBezTo>
                  <a:pt x="1401" y="9474"/>
                  <a:pt x="1601" y="9641"/>
                  <a:pt x="1668" y="9775"/>
                </a:cubicBezTo>
                <a:cubicBezTo>
                  <a:pt x="1702" y="9808"/>
                  <a:pt x="1802" y="9975"/>
                  <a:pt x="1868" y="10041"/>
                </a:cubicBezTo>
                <a:cubicBezTo>
                  <a:pt x="1968" y="10175"/>
                  <a:pt x="2035" y="10308"/>
                  <a:pt x="2102" y="10342"/>
                </a:cubicBezTo>
                <a:cubicBezTo>
                  <a:pt x="2135" y="10408"/>
                  <a:pt x="2169" y="10542"/>
                  <a:pt x="2335" y="10875"/>
                </a:cubicBezTo>
                <a:cubicBezTo>
                  <a:pt x="2369" y="10975"/>
                  <a:pt x="2435" y="11042"/>
                  <a:pt x="2435" y="11109"/>
                </a:cubicBezTo>
                <a:cubicBezTo>
                  <a:pt x="2435" y="11142"/>
                  <a:pt x="2469" y="11242"/>
                  <a:pt x="2502" y="11376"/>
                </a:cubicBezTo>
                <a:cubicBezTo>
                  <a:pt x="2636" y="11709"/>
                  <a:pt x="2669" y="11843"/>
                  <a:pt x="2802" y="12276"/>
                </a:cubicBezTo>
                <a:cubicBezTo>
                  <a:pt x="2969" y="12810"/>
                  <a:pt x="2969" y="12877"/>
                  <a:pt x="2969" y="13110"/>
                </a:cubicBezTo>
                <a:cubicBezTo>
                  <a:pt x="2969" y="13310"/>
                  <a:pt x="3036" y="13677"/>
                  <a:pt x="3136" y="13844"/>
                </a:cubicBezTo>
                <a:cubicBezTo>
                  <a:pt x="3203" y="14011"/>
                  <a:pt x="3203" y="14111"/>
                  <a:pt x="3203" y="14378"/>
                </a:cubicBezTo>
                <a:cubicBezTo>
                  <a:pt x="3203" y="14545"/>
                  <a:pt x="3203" y="14778"/>
                  <a:pt x="3269" y="14811"/>
                </a:cubicBezTo>
                <a:cubicBezTo>
                  <a:pt x="3303" y="14878"/>
                  <a:pt x="3303" y="15012"/>
                  <a:pt x="3336" y="15145"/>
                </a:cubicBezTo>
                <a:cubicBezTo>
                  <a:pt x="3336" y="15212"/>
                  <a:pt x="3369" y="15379"/>
                  <a:pt x="3369" y="15479"/>
                </a:cubicBezTo>
                <a:cubicBezTo>
                  <a:pt x="3436" y="15545"/>
                  <a:pt x="3436" y="15712"/>
                  <a:pt x="3469" y="15879"/>
                </a:cubicBezTo>
                <a:cubicBezTo>
                  <a:pt x="3469" y="16046"/>
                  <a:pt x="3503" y="16179"/>
                  <a:pt x="3503" y="16179"/>
                </a:cubicBezTo>
                <a:cubicBezTo>
                  <a:pt x="3503" y="16179"/>
                  <a:pt x="3536" y="16313"/>
                  <a:pt x="3536" y="16446"/>
                </a:cubicBezTo>
                <a:cubicBezTo>
                  <a:pt x="3636" y="16813"/>
                  <a:pt x="3670" y="16980"/>
                  <a:pt x="3703" y="17146"/>
                </a:cubicBezTo>
                <a:cubicBezTo>
                  <a:pt x="3770" y="17213"/>
                  <a:pt x="3770" y="17347"/>
                  <a:pt x="3770" y="17380"/>
                </a:cubicBezTo>
                <a:cubicBezTo>
                  <a:pt x="3770" y="17447"/>
                  <a:pt x="3770" y="17547"/>
                  <a:pt x="3803" y="17614"/>
                </a:cubicBezTo>
                <a:cubicBezTo>
                  <a:pt x="3803" y="17647"/>
                  <a:pt x="3870" y="17780"/>
                  <a:pt x="3936" y="17880"/>
                </a:cubicBezTo>
                <a:cubicBezTo>
                  <a:pt x="3970" y="18014"/>
                  <a:pt x="4003" y="18181"/>
                  <a:pt x="4003" y="18214"/>
                </a:cubicBezTo>
                <a:cubicBezTo>
                  <a:pt x="4003" y="18314"/>
                  <a:pt x="4037" y="18447"/>
                  <a:pt x="4037" y="18514"/>
                </a:cubicBezTo>
                <a:cubicBezTo>
                  <a:pt x="4103" y="18614"/>
                  <a:pt x="4103" y="18714"/>
                  <a:pt x="4103" y="18781"/>
                </a:cubicBezTo>
                <a:cubicBezTo>
                  <a:pt x="4103" y="18814"/>
                  <a:pt x="4137" y="18881"/>
                  <a:pt x="4137" y="18948"/>
                </a:cubicBezTo>
                <a:cubicBezTo>
                  <a:pt x="4170" y="19015"/>
                  <a:pt x="4203" y="19148"/>
                  <a:pt x="4203" y="19215"/>
                </a:cubicBezTo>
                <a:cubicBezTo>
                  <a:pt x="4203" y="19315"/>
                  <a:pt x="4270" y="19381"/>
                  <a:pt x="4270" y="19381"/>
                </a:cubicBezTo>
                <a:cubicBezTo>
                  <a:pt x="4270" y="19381"/>
                  <a:pt x="4303" y="19482"/>
                  <a:pt x="4303" y="19615"/>
                </a:cubicBezTo>
                <a:cubicBezTo>
                  <a:pt x="4370" y="20015"/>
                  <a:pt x="4370" y="20149"/>
                  <a:pt x="4470" y="20315"/>
                </a:cubicBezTo>
                <a:cubicBezTo>
                  <a:pt x="4504" y="20382"/>
                  <a:pt x="4537" y="20549"/>
                  <a:pt x="4537" y="20616"/>
                </a:cubicBezTo>
                <a:cubicBezTo>
                  <a:pt x="4537" y="20682"/>
                  <a:pt x="4537" y="20782"/>
                  <a:pt x="4604" y="20816"/>
                </a:cubicBezTo>
                <a:cubicBezTo>
                  <a:pt x="4604" y="20849"/>
                  <a:pt x="4637" y="21016"/>
                  <a:pt x="4670" y="21183"/>
                </a:cubicBezTo>
                <a:cubicBezTo>
                  <a:pt x="4704" y="21350"/>
                  <a:pt x="4770" y="21516"/>
                  <a:pt x="4770" y="21550"/>
                </a:cubicBezTo>
                <a:cubicBezTo>
                  <a:pt x="4804" y="21616"/>
                  <a:pt x="4804" y="21716"/>
                  <a:pt x="4804" y="21817"/>
                </a:cubicBezTo>
                <a:cubicBezTo>
                  <a:pt x="4804" y="21883"/>
                  <a:pt x="4804" y="22017"/>
                  <a:pt x="4837" y="22050"/>
                </a:cubicBezTo>
                <a:cubicBezTo>
                  <a:pt x="4870" y="22150"/>
                  <a:pt x="4870" y="22217"/>
                  <a:pt x="4937" y="22317"/>
                </a:cubicBezTo>
                <a:cubicBezTo>
                  <a:pt x="4971" y="22384"/>
                  <a:pt x="4971" y="22484"/>
                  <a:pt x="5004" y="22550"/>
                </a:cubicBezTo>
                <a:cubicBezTo>
                  <a:pt x="5037" y="22650"/>
                  <a:pt x="5037" y="22717"/>
                  <a:pt x="5037" y="22851"/>
                </a:cubicBezTo>
                <a:cubicBezTo>
                  <a:pt x="5037" y="22984"/>
                  <a:pt x="5104" y="23051"/>
                  <a:pt x="5171" y="23284"/>
                </a:cubicBezTo>
                <a:cubicBezTo>
                  <a:pt x="5204" y="23384"/>
                  <a:pt x="5304" y="23618"/>
                  <a:pt x="5337" y="23685"/>
                </a:cubicBezTo>
                <a:cubicBezTo>
                  <a:pt x="5371" y="23785"/>
                  <a:pt x="5438" y="23951"/>
                  <a:pt x="5471" y="23985"/>
                </a:cubicBezTo>
                <a:cubicBezTo>
                  <a:pt x="5504" y="24051"/>
                  <a:pt x="5538" y="24152"/>
                  <a:pt x="5538" y="24185"/>
                </a:cubicBezTo>
                <a:cubicBezTo>
                  <a:pt x="5538" y="24385"/>
                  <a:pt x="5804" y="24952"/>
                  <a:pt x="5971" y="25119"/>
                </a:cubicBezTo>
                <a:lnTo>
                  <a:pt x="6105" y="25219"/>
                </a:lnTo>
                <a:cubicBezTo>
                  <a:pt x="6305" y="25553"/>
                  <a:pt x="6772" y="25953"/>
                  <a:pt x="7105" y="26120"/>
                </a:cubicBezTo>
                <a:cubicBezTo>
                  <a:pt x="7873" y="26487"/>
                  <a:pt x="7939" y="26487"/>
                  <a:pt x="8440" y="26620"/>
                </a:cubicBezTo>
                <a:cubicBezTo>
                  <a:pt x="8973" y="26720"/>
                  <a:pt x="9007" y="26720"/>
                  <a:pt x="9641" y="26787"/>
                </a:cubicBezTo>
                <a:cubicBezTo>
                  <a:pt x="10775" y="26820"/>
                  <a:pt x="11008" y="26820"/>
                  <a:pt x="11042" y="26853"/>
                </a:cubicBezTo>
                <a:cubicBezTo>
                  <a:pt x="11042" y="26853"/>
                  <a:pt x="11208" y="26887"/>
                  <a:pt x="11342" y="26887"/>
                </a:cubicBezTo>
                <a:cubicBezTo>
                  <a:pt x="11475" y="26887"/>
                  <a:pt x="11675" y="26954"/>
                  <a:pt x="11809" y="26954"/>
                </a:cubicBezTo>
                <a:cubicBezTo>
                  <a:pt x="11875" y="26954"/>
                  <a:pt x="12042" y="26987"/>
                  <a:pt x="12176" y="26987"/>
                </a:cubicBezTo>
                <a:cubicBezTo>
                  <a:pt x="12342" y="27020"/>
                  <a:pt x="12843" y="27187"/>
                  <a:pt x="13143" y="27320"/>
                </a:cubicBezTo>
                <a:cubicBezTo>
                  <a:pt x="13343" y="27387"/>
                  <a:pt x="13677" y="27521"/>
                  <a:pt x="14110" y="27621"/>
                </a:cubicBezTo>
                <a:cubicBezTo>
                  <a:pt x="14311" y="27654"/>
                  <a:pt x="14544" y="27721"/>
                  <a:pt x="14677" y="27721"/>
                </a:cubicBezTo>
                <a:cubicBezTo>
                  <a:pt x="14811" y="27787"/>
                  <a:pt x="14978" y="27821"/>
                  <a:pt x="15044" y="27821"/>
                </a:cubicBezTo>
                <a:cubicBezTo>
                  <a:pt x="15144" y="27821"/>
                  <a:pt x="15345" y="27854"/>
                  <a:pt x="15511" y="27888"/>
                </a:cubicBezTo>
                <a:cubicBezTo>
                  <a:pt x="15678" y="27954"/>
                  <a:pt x="15878" y="27988"/>
                  <a:pt x="16145" y="27988"/>
                </a:cubicBezTo>
                <a:cubicBezTo>
                  <a:pt x="16341" y="27997"/>
                  <a:pt x="16599" y="28001"/>
                  <a:pt x="16873" y="28001"/>
                </a:cubicBezTo>
                <a:cubicBezTo>
                  <a:pt x="17536" y="28001"/>
                  <a:pt x="18291" y="27978"/>
                  <a:pt x="18480" y="27954"/>
                </a:cubicBezTo>
                <a:cubicBezTo>
                  <a:pt x="18614" y="27888"/>
                  <a:pt x="18847" y="27854"/>
                  <a:pt x="19314" y="27821"/>
                </a:cubicBezTo>
                <a:cubicBezTo>
                  <a:pt x="19381" y="27821"/>
                  <a:pt x="19514" y="27787"/>
                  <a:pt x="19614" y="27721"/>
                </a:cubicBezTo>
                <a:cubicBezTo>
                  <a:pt x="19681" y="27687"/>
                  <a:pt x="19881" y="27654"/>
                  <a:pt x="20048" y="27621"/>
                </a:cubicBezTo>
                <a:cubicBezTo>
                  <a:pt x="20448" y="27487"/>
                  <a:pt x="20682" y="27387"/>
                  <a:pt x="20815" y="27320"/>
                </a:cubicBezTo>
                <a:cubicBezTo>
                  <a:pt x="20849" y="27287"/>
                  <a:pt x="20982" y="27220"/>
                  <a:pt x="21049" y="27187"/>
                </a:cubicBezTo>
                <a:cubicBezTo>
                  <a:pt x="21316" y="27120"/>
                  <a:pt x="21682" y="26954"/>
                  <a:pt x="21883" y="26787"/>
                </a:cubicBezTo>
                <a:cubicBezTo>
                  <a:pt x="22149" y="26553"/>
                  <a:pt x="22516" y="26320"/>
                  <a:pt x="22717" y="26186"/>
                </a:cubicBezTo>
                <a:cubicBezTo>
                  <a:pt x="22817" y="26153"/>
                  <a:pt x="22950" y="26020"/>
                  <a:pt x="23017" y="25953"/>
                </a:cubicBezTo>
                <a:cubicBezTo>
                  <a:pt x="23117" y="25853"/>
                  <a:pt x="23217" y="25719"/>
                  <a:pt x="23317" y="25686"/>
                </a:cubicBezTo>
                <a:cubicBezTo>
                  <a:pt x="23550" y="25452"/>
                  <a:pt x="23717" y="25319"/>
                  <a:pt x="23817" y="25152"/>
                </a:cubicBezTo>
                <a:cubicBezTo>
                  <a:pt x="23851" y="25052"/>
                  <a:pt x="24017" y="24885"/>
                  <a:pt x="24118" y="24785"/>
                </a:cubicBezTo>
                <a:cubicBezTo>
                  <a:pt x="24318" y="24552"/>
                  <a:pt x="24551" y="24285"/>
                  <a:pt x="24551" y="24218"/>
                </a:cubicBezTo>
                <a:cubicBezTo>
                  <a:pt x="24551" y="24218"/>
                  <a:pt x="24618" y="24152"/>
                  <a:pt x="24685" y="24051"/>
                </a:cubicBezTo>
                <a:cubicBezTo>
                  <a:pt x="24785" y="23985"/>
                  <a:pt x="24818" y="23885"/>
                  <a:pt x="24818" y="23885"/>
                </a:cubicBezTo>
                <a:lnTo>
                  <a:pt x="24885" y="23718"/>
                </a:lnTo>
                <a:lnTo>
                  <a:pt x="25052" y="23384"/>
                </a:lnTo>
                <a:cubicBezTo>
                  <a:pt x="25118" y="23318"/>
                  <a:pt x="25152" y="23184"/>
                  <a:pt x="25185" y="23151"/>
                </a:cubicBezTo>
                <a:cubicBezTo>
                  <a:pt x="25218" y="23117"/>
                  <a:pt x="25285" y="22984"/>
                  <a:pt x="25318" y="22884"/>
                </a:cubicBezTo>
                <a:cubicBezTo>
                  <a:pt x="25352" y="22817"/>
                  <a:pt x="25385" y="22684"/>
                  <a:pt x="25452" y="22550"/>
                </a:cubicBezTo>
                <a:cubicBezTo>
                  <a:pt x="25719" y="21983"/>
                  <a:pt x="25785" y="21783"/>
                  <a:pt x="25819" y="21350"/>
                </a:cubicBezTo>
                <a:cubicBezTo>
                  <a:pt x="25852" y="21116"/>
                  <a:pt x="25852" y="20716"/>
                  <a:pt x="25885" y="20482"/>
                </a:cubicBezTo>
                <a:cubicBezTo>
                  <a:pt x="25885" y="20115"/>
                  <a:pt x="25885" y="20015"/>
                  <a:pt x="25852" y="19882"/>
                </a:cubicBezTo>
                <a:cubicBezTo>
                  <a:pt x="25819" y="19815"/>
                  <a:pt x="25785" y="19715"/>
                  <a:pt x="25785" y="19648"/>
                </a:cubicBezTo>
                <a:cubicBezTo>
                  <a:pt x="25785" y="19615"/>
                  <a:pt x="25719" y="19482"/>
                  <a:pt x="25685" y="19381"/>
                </a:cubicBezTo>
                <a:cubicBezTo>
                  <a:pt x="25652" y="19315"/>
                  <a:pt x="25619" y="19181"/>
                  <a:pt x="25619" y="19148"/>
                </a:cubicBezTo>
                <a:cubicBezTo>
                  <a:pt x="25552" y="19048"/>
                  <a:pt x="25519" y="18981"/>
                  <a:pt x="25318" y="18648"/>
                </a:cubicBezTo>
                <a:cubicBezTo>
                  <a:pt x="25052" y="18281"/>
                  <a:pt x="25052" y="18281"/>
                  <a:pt x="25052" y="18147"/>
                </a:cubicBezTo>
                <a:lnTo>
                  <a:pt x="25052" y="17680"/>
                </a:lnTo>
                <a:cubicBezTo>
                  <a:pt x="25052" y="17513"/>
                  <a:pt x="25018" y="17247"/>
                  <a:pt x="25018" y="17146"/>
                </a:cubicBezTo>
                <a:cubicBezTo>
                  <a:pt x="25018" y="16980"/>
                  <a:pt x="24985" y="16846"/>
                  <a:pt x="24951" y="16713"/>
                </a:cubicBezTo>
                <a:cubicBezTo>
                  <a:pt x="24851" y="16546"/>
                  <a:pt x="24618" y="16212"/>
                  <a:pt x="24451" y="16079"/>
                </a:cubicBezTo>
                <a:cubicBezTo>
                  <a:pt x="24318" y="15979"/>
                  <a:pt x="23951" y="15745"/>
                  <a:pt x="23784" y="15712"/>
                </a:cubicBezTo>
                <a:cubicBezTo>
                  <a:pt x="23684" y="15679"/>
                  <a:pt x="23550" y="15645"/>
                  <a:pt x="23517" y="15579"/>
                </a:cubicBezTo>
                <a:lnTo>
                  <a:pt x="23350" y="15512"/>
                </a:lnTo>
                <a:cubicBezTo>
                  <a:pt x="23317" y="15512"/>
                  <a:pt x="23317" y="15479"/>
                  <a:pt x="23317" y="15212"/>
                </a:cubicBezTo>
                <a:cubicBezTo>
                  <a:pt x="23317" y="15045"/>
                  <a:pt x="23350" y="14878"/>
                  <a:pt x="23350" y="14811"/>
                </a:cubicBezTo>
                <a:cubicBezTo>
                  <a:pt x="23484" y="14378"/>
                  <a:pt x="23517" y="14211"/>
                  <a:pt x="23517" y="13978"/>
                </a:cubicBezTo>
                <a:cubicBezTo>
                  <a:pt x="23517" y="13844"/>
                  <a:pt x="23550" y="13611"/>
                  <a:pt x="23617" y="13511"/>
                </a:cubicBezTo>
                <a:cubicBezTo>
                  <a:pt x="23684" y="13210"/>
                  <a:pt x="23684" y="12510"/>
                  <a:pt x="23651" y="12076"/>
                </a:cubicBezTo>
                <a:cubicBezTo>
                  <a:pt x="23617" y="11809"/>
                  <a:pt x="23617" y="11743"/>
                  <a:pt x="23517" y="11609"/>
                </a:cubicBezTo>
                <a:cubicBezTo>
                  <a:pt x="23484" y="11509"/>
                  <a:pt x="23384" y="11376"/>
                  <a:pt x="23350" y="11309"/>
                </a:cubicBezTo>
                <a:cubicBezTo>
                  <a:pt x="23317" y="11209"/>
                  <a:pt x="23217" y="11142"/>
                  <a:pt x="23184" y="11042"/>
                </a:cubicBezTo>
                <a:cubicBezTo>
                  <a:pt x="23117" y="11009"/>
                  <a:pt x="23017" y="10875"/>
                  <a:pt x="22950" y="10809"/>
                </a:cubicBezTo>
                <a:cubicBezTo>
                  <a:pt x="22683" y="10542"/>
                  <a:pt x="22216" y="10208"/>
                  <a:pt x="22016" y="10141"/>
                </a:cubicBezTo>
                <a:cubicBezTo>
                  <a:pt x="21816" y="10041"/>
                  <a:pt x="21649" y="9975"/>
                  <a:pt x="21449" y="9808"/>
                </a:cubicBezTo>
                <a:cubicBezTo>
                  <a:pt x="21316" y="9708"/>
                  <a:pt x="21282" y="9674"/>
                  <a:pt x="21215" y="9541"/>
                </a:cubicBezTo>
                <a:cubicBezTo>
                  <a:pt x="21149" y="9341"/>
                  <a:pt x="21115" y="8507"/>
                  <a:pt x="21149" y="8240"/>
                </a:cubicBezTo>
                <a:cubicBezTo>
                  <a:pt x="21182" y="8073"/>
                  <a:pt x="21182" y="7973"/>
                  <a:pt x="21149" y="7706"/>
                </a:cubicBezTo>
                <a:cubicBezTo>
                  <a:pt x="21149" y="7540"/>
                  <a:pt x="21115" y="7239"/>
                  <a:pt x="21115" y="7073"/>
                </a:cubicBezTo>
                <a:cubicBezTo>
                  <a:pt x="21115" y="6906"/>
                  <a:pt x="21115" y="6739"/>
                  <a:pt x="21049" y="6706"/>
                </a:cubicBezTo>
                <a:cubicBezTo>
                  <a:pt x="21049" y="6672"/>
                  <a:pt x="21015" y="6539"/>
                  <a:pt x="20982" y="6405"/>
                </a:cubicBezTo>
                <a:cubicBezTo>
                  <a:pt x="20982" y="6339"/>
                  <a:pt x="20949" y="6205"/>
                  <a:pt x="20882" y="6172"/>
                </a:cubicBezTo>
                <a:cubicBezTo>
                  <a:pt x="20882" y="6139"/>
                  <a:pt x="20849" y="6072"/>
                  <a:pt x="20849" y="6039"/>
                </a:cubicBezTo>
                <a:cubicBezTo>
                  <a:pt x="20849" y="5972"/>
                  <a:pt x="20682" y="5572"/>
                  <a:pt x="20615" y="5505"/>
                </a:cubicBezTo>
                <a:cubicBezTo>
                  <a:pt x="20548" y="5471"/>
                  <a:pt x="20482" y="5371"/>
                  <a:pt x="20482" y="5305"/>
                </a:cubicBezTo>
                <a:cubicBezTo>
                  <a:pt x="20348" y="5071"/>
                  <a:pt x="19848" y="4704"/>
                  <a:pt x="19548" y="4571"/>
                </a:cubicBezTo>
                <a:cubicBezTo>
                  <a:pt x="19481" y="4537"/>
                  <a:pt x="19381" y="4504"/>
                  <a:pt x="19347" y="4471"/>
                </a:cubicBezTo>
                <a:cubicBezTo>
                  <a:pt x="19314" y="4404"/>
                  <a:pt x="19181" y="4371"/>
                  <a:pt x="19114" y="4371"/>
                </a:cubicBezTo>
                <a:cubicBezTo>
                  <a:pt x="19014" y="4371"/>
                  <a:pt x="18880" y="4337"/>
                  <a:pt x="18847" y="4304"/>
                </a:cubicBezTo>
                <a:cubicBezTo>
                  <a:pt x="18814" y="4237"/>
                  <a:pt x="18680" y="4204"/>
                  <a:pt x="18614" y="4204"/>
                </a:cubicBezTo>
                <a:cubicBezTo>
                  <a:pt x="18514" y="4204"/>
                  <a:pt x="18380" y="4171"/>
                  <a:pt x="18313" y="4137"/>
                </a:cubicBezTo>
                <a:cubicBezTo>
                  <a:pt x="18213" y="4070"/>
                  <a:pt x="18113" y="4037"/>
                  <a:pt x="17980" y="4004"/>
                </a:cubicBezTo>
                <a:cubicBezTo>
                  <a:pt x="17780" y="3904"/>
                  <a:pt x="17680" y="3870"/>
                  <a:pt x="17446" y="3570"/>
                </a:cubicBezTo>
                <a:cubicBezTo>
                  <a:pt x="17146" y="3303"/>
                  <a:pt x="17046" y="3203"/>
                  <a:pt x="16879" y="3136"/>
                </a:cubicBezTo>
                <a:cubicBezTo>
                  <a:pt x="16679" y="3003"/>
                  <a:pt x="16545" y="2970"/>
                  <a:pt x="16112" y="2870"/>
                </a:cubicBezTo>
                <a:cubicBezTo>
                  <a:pt x="15111" y="2636"/>
                  <a:pt x="14944" y="2536"/>
                  <a:pt x="14477" y="2303"/>
                </a:cubicBezTo>
                <a:cubicBezTo>
                  <a:pt x="14344" y="2202"/>
                  <a:pt x="14177" y="2136"/>
                  <a:pt x="14110" y="2069"/>
                </a:cubicBezTo>
                <a:cubicBezTo>
                  <a:pt x="14010" y="2036"/>
                  <a:pt x="13877" y="2002"/>
                  <a:pt x="13810" y="1969"/>
                </a:cubicBezTo>
                <a:cubicBezTo>
                  <a:pt x="13710" y="1902"/>
                  <a:pt x="13643" y="1869"/>
                  <a:pt x="13610" y="1869"/>
                </a:cubicBezTo>
                <a:cubicBezTo>
                  <a:pt x="13543" y="1869"/>
                  <a:pt x="13443" y="1836"/>
                  <a:pt x="13343" y="1802"/>
                </a:cubicBezTo>
                <a:cubicBezTo>
                  <a:pt x="13276" y="1735"/>
                  <a:pt x="13043" y="1669"/>
                  <a:pt x="12943" y="1669"/>
                </a:cubicBezTo>
                <a:cubicBezTo>
                  <a:pt x="12809" y="1635"/>
                  <a:pt x="12609" y="1569"/>
                  <a:pt x="12509" y="1535"/>
                </a:cubicBezTo>
                <a:cubicBezTo>
                  <a:pt x="12443" y="1502"/>
                  <a:pt x="12309" y="1502"/>
                  <a:pt x="12276" y="1502"/>
                </a:cubicBezTo>
                <a:cubicBezTo>
                  <a:pt x="12209" y="1502"/>
                  <a:pt x="12109" y="1502"/>
                  <a:pt x="12009" y="1469"/>
                </a:cubicBezTo>
                <a:cubicBezTo>
                  <a:pt x="11875" y="1402"/>
                  <a:pt x="11642" y="1402"/>
                  <a:pt x="11108" y="1369"/>
                </a:cubicBezTo>
                <a:cubicBezTo>
                  <a:pt x="10975" y="1369"/>
                  <a:pt x="10841" y="1335"/>
                  <a:pt x="10808" y="1302"/>
                </a:cubicBezTo>
                <a:cubicBezTo>
                  <a:pt x="10775" y="1235"/>
                  <a:pt x="10675" y="1202"/>
                  <a:pt x="10641" y="1202"/>
                </a:cubicBezTo>
                <a:cubicBezTo>
                  <a:pt x="10608" y="1202"/>
                  <a:pt x="10374" y="1135"/>
                  <a:pt x="10208" y="1002"/>
                </a:cubicBezTo>
                <a:cubicBezTo>
                  <a:pt x="9774" y="735"/>
                  <a:pt x="8873" y="468"/>
                  <a:pt x="8606" y="401"/>
                </a:cubicBezTo>
                <a:cubicBezTo>
                  <a:pt x="8506" y="401"/>
                  <a:pt x="8440" y="368"/>
                  <a:pt x="8373" y="368"/>
                </a:cubicBezTo>
                <a:cubicBezTo>
                  <a:pt x="8306" y="334"/>
                  <a:pt x="8006" y="234"/>
                  <a:pt x="7873" y="234"/>
                </a:cubicBezTo>
                <a:cubicBezTo>
                  <a:pt x="7706" y="234"/>
                  <a:pt x="7339" y="168"/>
                  <a:pt x="7039" y="68"/>
                </a:cubicBezTo>
                <a:cubicBezTo>
                  <a:pt x="6772" y="1"/>
                  <a:pt x="6772" y="1"/>
                  <a:pt x="63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-8248436">
            <a:off x="6992007" y="3651190"/>
            <a:ext cx="3307526" cy="3666952"/>
          </a:xfrm>
          <a:custGeom>
            <a:rect b="b" l="l" r="r" t="t"/>
            <a:pathLst>
              <a:path extrusionOk="0" h="12276" w="16780">
                <a:moveTo>
                  <a:pt x="11376" y="0"/>
                </a:moveTo>
                <a:cubicBezTo>
                  <a:pt x="11009" y="0"/>
                  <a:pt x="10942" y="0"/>
                  <a:pt x="10742" y="101"/>
                </a:cubicBezTo>
                <a:cubicBezTo>
                  <a:pt x="10375" y="201"/>
                  <a:pt x="10175" y="367"/>
                  <a:pt x="10041" y="668"/>
                </a:cubicBezTo>
                <a:cubicBezTo>
                  <a:pt x="9941" y="834"/>
                  <a:pt x="10008" y="1035"/>
                  <a:pt x="10075" y="1201"/>
                </a:cubicBezTo>
                <a:cubicBezTo>
                  <a:pt x="10108" y="1301"/>
                  <a:pt x="10108" y="1301"/>
                  <a:pt x="10041" y="1468"/>
                </a:cubicBezTo>
                <a:cubicBezTo>
                  <a:pt x="10008" y="1535"/>
                  <a:pt x="9875" y="1635"/>
                  <a:pt x="9841" y="1668"/>
                </a:cubicBezTo>
                <a:cubicBezTo>
                  <a:pt x="9775" y="1702"/>
                  <a:pt x="9674" y="1802"/>
                  <a:pt x="9608" y="1935"/>
                </a:cubicBezTo>
                <a:cubicBezTo>
                  <a:pt x="9541" y="2002"/>
                  <a:pt x="9408" y="2169"/>
                  <a:pt x="9341" y="2202"/>
                </a:cubicBezTo>
                <a:cubicBezTo>
                  <a:pt x="9241" y="2269"/>
                  <a:pt x="9107" y="2369"/>
                  <a:pt x="9074" y="2469"/>
                </a:cubicBezTo>
                <a:cubicBezTo>
                  <a:pt x="8874" y="2769"/>
                  <a:pt x="8374" y="3203"/>
                  <a:pt x="7940" y="3536"/>
                </a:cubicBezTo>
                <a:cubicBezTo>
                  <a:pt x="7873" y="3636"/>
                  <a:pt x="7740" y="3703"/>
                  <a:pt x="7706" y="3803"/>
                </a:cubicBezTo>
                <a:cubicBezTo>
                  <a:pt x="7673" y="3837"/>
                  <a:pt x="7506" y="4037"/>
                  <a:pt x="7273" y="4203"/>
                </a:cubicBezTo>
                <a:cubicBezTo>
                  <a:pt x="6906" y="4537"/>
                  <a:pt x="6672" y="4804"/>
                  <a:pt x="6506" y="4971"/>
                </a:cubicBezTo>
                <a:cubicBezTo>
                  <a:pt x="6439" y="5004"/>
                  <a:pt x="6272" y="5137"/>
                  <a:pt x="6205" y="5204"/>
                </a:cubicBezTo>
                <a:cubicBezTo>
                  <a:pt x="6072" y="5304"/>
                  <a:pt x="5938" y="5438"/>
                  <a:pt x="5872" y="5504"/>
                </a:cubicBezTo>
                <a:cubicBezTo>
                  <a:pt x="5772" y="5604"/>
                  <a:pt x="5605" y="5771"/>
                  <a:pt x="5438" y="5871"/>
                </a:cubicBezTo>
                <a:cubicBezTo>
                  <a:pt x="5271" y="6005"/>
                  <a:pt x="5071" y="6172"/>
                  <a:pt x="5038" y="6272"/>
                </a:cubicBezTo>
                <a:cubicBezTo>
                  <a:pt x="4838" y="6472"/>
                  <a:pt x="4604" y="6639"/>
                  <a:pt x="4404" y="6772"/>
                </a:cubicBezTo>
                <a:cubicBezTo>
                  <a:pt x="4237" y="6872"/>
                  <a:pt x="3937" y="7139"/>
                  <a:pt x="3737" y="7439"/>
                </a:cubicBezTo>
                <a:cubicBezTo>
                  <a:pt x="3704" y="7506"/>
                  <a:pt x="3337" y="7773"/>
                  <a:pt x="2936" y="8006"/>
                </a:cubicBezTo>
                <a:cubicBezTo>
                  <a:pt x="2503" y="8340"/>
                  <a:pt x="2236" y="8540"/>
                  <a:pt x="2169" y="8640"/>
                </a:cubicBezTo>
                <a:cubicBezTo>
                  <a:pt x="2069" y="8707"/>
                  <a:pt x="1936" y="8840"/>
                  <a:pt x="1769" y="8974"/>
                </a:cubicBezTo>
                <a:cubicBezTo>
                  <a:pt x="1602" y="9107"/>
                  <a:pt x="1435" y="9207"/>
                  <a:pt x="1268" y="9374"/>
                </a:cubicBezTo>
                <a:cubicBezTo>
                  <a:pt x="1168" y="9507"/>
                  <a:pt x="935" y="9774"/>
                  <a:pt x="768" y="9841"/>
                </a:cubicBezTo>
                <a:cubicBezTo>
                  <a:pt x="501" y="10041"/>
                  <a:pt x="401" y="10141"/>
                  <a:pt x="234" y="10475"/>
                </a:cubicBezTo>
                <a:cubicBezTo>
                  <a:pt x="1" y="10775"/>
                  <a:pt x="1" y="11108"/>
                  <a:pt x="68" y="11342"/>
                </a:cubicBezTo>
                <a:cubicBezTo>
                  <a:pt x="234" y="11709"/>
                  <a:pt x="568" y="11976"/>
                  <a:pt x="1168" y="12142"/>
                </a:cubicBezTo>
                <a:cubicBezTo>
                  <a:pt x="1469" y="12276"/>
                  <a:pt x="1535" y="12276"/>
                  <a:pt x="1869" y="12276"/>
                </a:cubicBezTo>
                <a:cubicBezTo>
                  <a:pt x="2169" y="12276"/>
                  <a:pt x="2303" y="12276"/>
                  <a:pt x="2503" y="12209"/>
                </a:cubicBezTo>
                <a:cubicBezTo>
                  <a:pt x="2736" y="12176"/>
                  <a:pt x="3003" y="12042"/>
                  <a:pt x="3203" y="11942"/>
                </a:cubicBezTo>
                <a:cubicBezTo>
                  <a:pt x="3270" y="11842"/>
                  <a:pt x="3570" y="11709"/>
                  <a:pt x="4004" y="11509"/>
                </a:cubicBezTo>
                <a:lnTo>
                  <a:pt x="4171" y="11442"/>
                </a:lnTo>
                <a:lnTo>
                  <a:pt x="4204" y="11509"/>
                </a:lnTo>
                <a:cubicBezTo>
                  <a:pt x="4237" y="11709"/>
                  <a:pt x="4504" y="11842"/>
                  <a:pt x="4838" y="11842"/>
                </a:cubicBezTo>
                <a:cubicBezTo>
                  <a:pt x="5004" y="11842"/>
                  <a:pt x="5071" y="11842"/>
                  <a:pt x="5338" y="11776"/>
                </a:cubicBezTo>
                <a:cubicBezTo>
                  <a:pt x="5605" y="11675"/>
                  <a:pt x="6005" y="11509"/>
                  <a:pt x="6272" y="11342"/>
                </a:cubicBezTo>
                <a:cubicBezTo>
                  <a:pt x="6639" y="11175"/>
                  <a:pt x="7039" y="10875"/>
                  <a:pt x="7106" y="10808"/>
                </a:cubicBezTo>
                <a:cubicBezTo>
                  <a:pt x="7173" y="10775"/>
                  <a:pt x="7339" y="10641"/>
                  <a:pt x="7473" y="10608"/>
                </a:cubicBezTo>
                <a:cubicBezTo>
                  <a:pt x="7740" y="10441"/>
                  <a:pt x="9174" y="9474"/>
                  <a:pt x="9274" y="9340"/>
                </a:cubicBezTo>
                <a:cubicBezTo>
                  <a:pt x="9374" y="9307"/>
                  <a:pt x="9574" y="9107"/>
                  <a:pt x="9775" y="8974"/>
                </a:cubicBezTo>
                <a:cubicBezTo>
                  <a:pt x="10008" y="8807"/>
                  <a:pt x="10242" y="8640"/>
                  <a:pt x="10275" y="8607"/>
                </a:cubicBezTo>
                <a:cubicBezTo>
                  <a:pt x="10375" y="8507"/>
                  <a:pt x="10675" y="8306"/>
                  <a:pt x="11376" y="7806"/>
                </a:cubicBezTo>
                <a:cubicBezTo>
                  <a:pt x="11409" y="7773"/>
                  <a:pt x="11576" y="7673"/>
                  <a:pt x="11743" y="7539"/>
                </a:cubicBezTo>
                <a:cubicBezTo>
                  <a:pt x="11909" y="7439"/>
                  <a:pt x="12176" y="7272"/>
                  <a:pt x="12276" y="7139"/>
                </a:cubicBezTo>
                <a:cubicBezTo>
                  <a:pt x="12410" y="7005"/>
                  <a:pt x="12677" y="6839"/>
                  <a:pt x="12777" y="6705"/>
                </a:cubicBezTo>
                <a:cubicBezTo>
                  <a:pt x="13277" y="6372"/>
                  <a:pt x="14044" y="5805"/>
                  <a:pt x="14111" y="5705"/>
                </a:cubicBezTo>
                <a:cubicBezTo>
                  <a:pt x="14178" y="5671"/>
                  <a:pt x="14278" y="5538"/>
                  <a:pt x="14445" y="5471"/>
                </a:cubicBezTo>
                <a:cubicBezTo>
                  <a:pt x="14611" y="5338"/>
                  <a:pt x="14778" y="5204"/>
                  <a:pt x="14912" y="5137"/>
                </a:cubicBezTo>
                <a:cubicBezTo>
                  <a:pt x="15212" y="4937"/>
                  <a:pt x="15512" y="4670"/>
                  <a:pt x="15579" y="4604"/>
                </a:cubicBezTo>
                <a:cubicBezTo>
                  <a:pt x="15645" y="4537"/>
                  <a:pt x="15812" y="4437"/>
                  <a:pt x="15912" y="4337"/>
                </a:cubicBezTo>
                <a:cubicBezTo>
                  <a:pt x="16179" y="4170"/>
                  <a:pt x="16379" y="3870"/>
                  <a:pt x="16513" y="3636"/>
                </a:cubicBezTo>
                <a:cubicBezTo>
                  <a:pt x="16780" y="2936"/>
                  <a:pt x="16012" y="2169"/>
                  <a:pt x="14878" y="2169"/>
                </a:cubicBezTo>
                <a:cubicBezTo>
                  <a:pt x="14711" y="2169"/>
                  <a:pt x="14511" y="2169"/>
                  <a:pt x="14411" y="2202"/>
                </a:cubicBezTo>
                <a:cubicBezTo>
                  <a:pt x="14011" y="2302"/>
                  <a:pt x="13177" y="2636"/>
                  <a:pt x="12910" y="2802"/>
                </a:cubicBezTo>
                <a:cubicBezTo>
                  <a:pt x="12843" y="2869"/>
                  <a:pt x="12710" y="2969"/>
                  <a:pt x="12610" y="2969"/>
                </a:cubicBezTo>
                <a:lnTo>
                  <a:pt x="12543" y="3003"/>
                </a:lnTo>
                <a:lnTo>
                  <a:pt x="12610" y="2869"/>
                </a:lnTo>
                <a:cubicBezTo>
                  <a:pt x="12677" y="2802"/>
                  <a:pt x="12743" y="2702"/>
                  <a:pt x="12777" y="2636"/>
                </a:cubicBezTo>
                <a:cubicBezTo>
                  <a:pt x="12843" y="2602"/>
                  <a:pt x="12910" y="2436"/>
                  <a:pt x="12943" y="2302"/>
                </a:cubicBezTo>
                <a:cubicBezTo>
                  <a:pt x="13010" y="2169"/>
                  <a:pt x="13077" y="1969"/>
                  <a:pt x="13177" y="1868"/>
                </a:cubicBezTo>
                <a:cubicBezTo>
                  <a:pt x="13344" y="1635"/>
                  <a:pt x="13377" y="1401"/>
                  <a:pt x="13277" y="1168"/>
                </a:cubicBezTo>
                <a:cubicBezTo>
                  <a:pt x="13244" y="1101"/>
                  <a:pt x="13210" y="934"/>
                  <a:pt x="13177" y="834"/>
                </a:cubicBezTo>
                <a:cubicBezTo>
                  <a:pt x="13110" y="634"/>
                  <a:pt x="12877" y="367"/>
                  <a:pt x="12610" y="267"/>
                </a:cubicBezTo>
                <a:cubicBezTo>
                  <a:pt x="12543" y="201"/>
                  <a:pt x="12276" y="134"/>
                  <a:pt x="12110" y="101"/>
                </a:cubicBezTo>
                <a:cubicBezTo>
                  <a:pt x="11843" y="0"/>
                  <a:pt x="11743" y="0"/>
                  <a:pt x="11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 rot="1864187">
            <a:off x="-957648" y="3804823"/>
            <a:ext cx="3063530" cy="2433327"/>
          </a:xfrm>
          <a:custGeom>
            <a:rect b="b" l="l" r="r" t="t"/>
            <a:pathLst>
              <a:path extrusionOk="0" h="39478" w="26287">
                <a:moveTo>
                  <a:pt x="17268" y="0"/>
                </a:moveTo>
                <a:cubicBezTo>
                  <a:pt x="17162" y="0"/>
                  <a:pt x="17054" y="3"/>
                  <a:pt x="16946" y="9"/>
                </a:cubicBezTo>
                <a:cubicBezTo>
                  <a:pt x="16613" y="9"/>
                  <a:pt x="16246" y="75"/>
                  <a:pt x="16079" y="75"/>
                </a:cubicBezTo>
                <a:cubicBezTo>
                  <a:pt x="15912" y="142"/>
                  <a:pt x="15512" y="175"/>
                  <a:pt x="15278" y="175"/>
                </a:cubicBezTo>
                <a:cubicBezTo>
                  <a:pt x="14177" y="242"/>
                  <a:pt x="13577" y="409"/>
                  <a:pt x="12810" y="976"/>
                </a:cubicBezTo>
                <a:cubicBezTo>
                  <a:pt x="12443" y="1209"/>
                  <a:pt x="12143" y="1376"/>
                  <a:pt x="11809" y="1510"/>
                </a:cubicBezTo>
                <a:cubicBezTo>
                  <a:pt x="11342" y="1676"/>
                  <a:pt x="11142" y="1810"/>
                  <a:pt x="10075" y="2544"/>
                </a:cubicBezTo>
                <a:cubicBezTo>
                  <a:pt x="9574" y="2877"/>
                  <a:pt x="9074" y="3344"/>
                  <a:pt x="8807" y="3645"/>
                </a:cubicBezTo>
                <a:cubicBezTo>
                  <a:pt x="8674" y="3811"/>
                  <a:pt x="8473" y="4011"/>
                  <a:pt x="8307" y="4078"/>
                </a:cubicBezTo>
                <a:cubicBezTo>
                  <a:pt x="8173" y="4178"/>
                  <a:pt x="7940" y="4412"/>
                  <a:pt x="7773" y="4579"/>
                </a:cubicBezTo>
                <a:lnTo>
                  <a:pt x="7172" y="5179"/>
                </a:lnTo>
                <a:cubicBezTo>
                  <a:pt x="6472" y="5846"/>
                  <a:pt x="5738" y="6713"/>
                  <a:pt x="4938" y="7848"/>
                </a:cubicBezTo>
                <a:cubicBezTo>
                  <a:pt x="4671" y="8214"/>
                  <a:pt x="4637" y="8248"/>
                  <a:pt x="4337" y="8648"/>
                </a:cubicBezTo>
                <a:cubicBezTo>
                  <a:pt x="4270" y="8748"/>
                  <a:pt x="4104" y="9048"/>
                  <a:pt x="4004" y="9349"/>
                </a:cubicBezTo>
                <a:cubicBezTo>
                  <a:pt x="3937" y="9649"/>
                  <a:pt x="3770" y="9982"/>
                  <a:pt x="3737" y="10049"/>
                </a:cubicBezTo>
                <a:cubicBezTo>
                  <a:pt x="3570" y="10316"/>
                  <a:pt x="3470" y="10716"/>
                  <a:pt x="3436" y="11350"/>
                </a:cubicBezTo>
                <a:cubicBezTo>
                  <a:pt x="3436" y="11650"/>
                  <a:pt x="3336" y="11984"/>
                  <a:pt x="3303" y="12151"/>
                </a:cubicBezTo>
                <a:cubicBezTo>
                  <a:pt x="3170" y="12484"/>
                  <a:pt x="3236" y="13718"/>
                  <a:pt x="3436" y="14319"/>
                </a:cubicBezTo>
                <a:cubicBezTo>
                  <a:pt x="3503" y="14519"/>
                  <a:pt x="3637" y="14919"/>
                  <a:pt x="3737" y="15220"/>
                </a:cubicBezTo>
                <a:cubicBezTo>
                  <a:pt x="3803" y="15520"/>
                  <a:pt x="3937" y="15853"/>
                  <a:pt x="4004" y="16020"/>
                </a:cubicBezTo>
                <a:cubicBezTo>
                  <a:pt x="4104" y="16187"/>
                  <a:pt x="4170" y="16487"/>
                  <a:pt x="4237" y="16654"/>
                </a:cubicBezTo>
                <a:cubicBezTo>
                  <a:pt x="4337" y="17254"/>
                  <a:pt x="4070" y="18655"/>
                  <a:pt x="3737" y="19156"/>
                </a:cubicBezTo>
                <a:cubicBezTo>
                  <a:pt x="3637" y="19256"/>
                  <a:pt x="3470" y="19589"/>
                  <a:pt x="3336" y="19923"/>
                </a:cubicBezTo>
                <a:cubicBezTo>
                  <a:pt x="3236" y="20223"/>
                  <a:pt x="2969" y="20723"/>
                  <a:pt x="2803" y="20990"/>
                </a:cubicBezTo>
                <a:cubicBezTo>
                  <a:pt x="2136" y="21991"/>
                  <a:pt x="1268" y="23359"/>
                  <a:pt x="1168" y="23592"/>
                </a:cubicBezTo>
                <a:cubicBezTo>
                  <a:pt x="1135" y="23726"/>
                  <a:pt x="968" y="23992"/>
                  <a:pt x="835" y="24159"/>
                </a:cubicBezTo>
                <a:cubicBezTo>
                  <a:pt x="701" y="24326"/>
                  <a:pt x="601" y="24526"/>
                  <a:pt x="601" y="24593"/>
                </a:cubicBezTo>
                <a:cubicBezTo>
                  <a:pt x="568" y="24693"/>
                  <a:pt x="501" y="24926"/>
                  <a:pt x="434" y="25160"/>
                </a:cubicBezTo>
                <a:cubicBezTo>
                  <a:pt x="334" y="25327"/>
                  <a:pt x="268" y="25660"/>
                  <a:pt x="268" y="25860"/>
                </a:cubicBezTo>
                <a:cubicBezTo>
                  <a:pt x="234" y="26061"/>
                  <a:pt x="167" y="26327"/>
                  <a:pt x="134" y="26428"/>
                </a:cubicBezTo>
                <a:cubicBezTo>
                  <a:pt x="1" y="26828"/>
                  <a:pt x="167" y="27562"/>
                  <a:pt x="434" y="28029"/>
                </a:cubicBezTo>
                <a:cubicBezTo>
                  <a:pt x="835" y="28729"/>
                  <a:pt x="1769" y="29530"/>
                  <a:pt x="2636" y="29997"/>
                </a:cubicBezTo>
                <a:cubicBezTo>
                  <a:pt x="2869" y="30097"/>
                  <a:pt x="3103" y="30230"/>
                  <a:pt x="3170" y="30264"/>
                </a:cubicBezTo>
                <a:cubicBezTo>
                  <a:pt x="3270" y="30330"/>
                  <a:pt x="3436" y="30430"/>
                  <a:pt x="3637" y="30530"/>
                </a:cubicBezTo>
                <a:cubicBezTo>
                  <a:pt x="3803" y="30597"/>
                  <a:pt x="4104" y="30764"/>
                  <a:pt x="4270" y="30897"/>
                </a:cubicBezTo>
                <a:cubicBezTo>
                  <a:pt x="4671" y="31164"/>
                  <a:pt x="5505" y="31865"/>
                  <a:pt x="5505" y="31898"/>
                </a:cubicBezTo>
                <a:cubicBezTo>
                  <a:pt x="5505" y="31931"/>
                  <a:pt x="5605" y="32032"/>
                  <a:pt x="5671" y="32165"/>
                </a:cubicBezTo>
                <a:cubicBezTo>
                  <a:pt x="5872" y="32365"/>
                  <a:pt x="5938" y="32432"/>
                  <a:pt x="6238" y="33266"/>
                </a:cubicBezTo>
                <a:cubicBezTo>
                  <a:pt x="6305" y="33533"/>
                  <a:pt x="6439" y="33833"/>
                  <a:pt x="6472" y="33933"/>
                </a:cubicBezTo>
                <a:cubicBezTo>
                  <a:pt x="6505" y="34033"/>
                  <a:pt x="6605" y="34333"/>
                  <a:pt x="6672" y="34533"/>
                </a:cubicBezTo>
                <a:cubicBezTo>
                  <a:pt x="7273" y="36168"/>
                  <a:pt x="7840" y="37235"/>
                  <a:pt x="8507" y="37736"/>
                </a:cubicBezTo>
                <a:cubicBezTo>
                  <a:pt x="8674" y="37869"/>
                  <a:pt x="8807" y="38002"/>
                  <a:pt x="8807" y="38036"/>
                </a:cubicBezTo>
                <a:cubicBezTo>
                  <a:pt x="8807" y="38169"/>
                  <a:pt x="10675" y="39070"/>
                  <a:pt x="10875" y="39070"/>
                </a:cubicBezTo>
                <a:cubicBezTo>
                  <a:pt x="10942" y="39070"/>
                  <a:pt x="11075" y="39103"/>
                  <a:pt x="11142" y="39137"/>
                </a:cubicBezTo>
                <a:cubicBezTo>
                  <a:pt x="11209" y="39203"/>
                  <a:pt x="11375" y="39237"/>
                  <a:pt x="11542" y="39270"/>
                </a:cubicBezTo>
                <a:cubicBezTo>
                  <a:pt x="11676" y="39270"/>
                  <a:pt x="11943" y="39370"/>
                  <a:pt x="12109" y="39403"/>
                </a:cubicBezTo>
                <a:cubicBezTo>
                  <a:pt x="12322" y="39454"/>
                  <a:pt x="12633" y="39477"/>
                  <a:pt x="12987" y="39477"/>
                </a:cubicBezTo>
                <a:cubicBezTo>
                  <a:pt x="13800" y="39477"/>
                  <a:pt x="14841" y="39356"/>
                  <a:pt x="15445" y="39170"/>
                </a:cubicBezTo>
                <a:cubicBezTo>
                  <a:pt x="16112" y="38936"/>
                  <a:pt x="16479" y="38836"/>
                  <a:pt x="16679" y="38670"/>
                </a:cubicBezTo>
                <a:cubicBezTo>
                  <a:pt x="16779" y="38603"/>
                  <a:pt x="16913" y="38536"/>
                  <a:pt x="17013" y="38503"/>
                </a:cubicBezTo>
                <a:cubicBezTo>
                  <a:pt x="17313" y="38369"/>
                  <a:pt x="18180" y="37836"/>
                  <a:pt x="18747" y="37402"/>
                </a:cubicBezTo>
                <a:cubicBezTo>
                  <a:pt x="20649" y="35934"/>
                  <a:pt x="21082" y="35567"/>
                  <a:pt x="21783" y="34867"/>
                </a:cubicBezTo>
                <a:cubicBezTo>
                  <a:pt x="22116" y="34500"/>
                  <a:pt x="22517" y="34066"/>
                  <a:pt x="22750" y="33900"/>
                </a:cubicBezTo>
                <a:cubicBezTo>
                  <a:pt x="22950" y="33733"/>
                  <a:pt x="23151" y="33533"/>
                  <a:pt x="23184" y="33433"/>
                </a:cubicBezTo>
                <a:cubicBezTo>
                  <a:pt x="23284" y="33366"/>
                  <a:pt x="23417" y="33166"/>
                  <a:pt x="23584" y="32999"/>
                </a:cubicBezTo>
                <a:cubicBezTo>
                  <a:pt x="23684" y="32832"/>
                  <a:pt x="23984" y="32499"/>
                  <a:pt x="24185" y="32198"/>
                </a:cubicBezTo>
                <a:cubicBezTo>
                  <a:pt x="24418" y="31898"/>
                  <a:pt x="24618" y="31598"/>
                  <a:pt x="24685" y="31531"/>
                </a:cubicBezTo>
                <a:cubicBezTo>
                  <a:pt x="24818" y="31364"/>
                  <a:pt x="25452" y="30330"/>
                  <a:pt x="25619" y="29997"/>
                </a:cubicBezTo>
                <a:cubicBezTo>
                  <a:pt x="25652" y="29863"/>
                  <a:pt x="25786" y="29697"/>
                  <a:pt x="25819" y="29563"/>
                </a:cubicBezTo>
                <a:cubicBezTo>
                  <a:pt x="25986" y="29230"/>
                  <a:pt x="26153" y="28662"/>
                  <a:pt x="26186" y="28162"/>
                </a:cubicBezTo>
                <a:cubicBezTo>
                  <a:pt x="26253" y="27895"/>
                  <a:pt x="26286" y="27595"/>
                  <a:pt x="26286" y="27528"/>
                </a:cubicBezTo>
                <a:cubicBezTo>
                  <a:pt x="26253" y="27395"/>
                  <a:pt x="26186" y="27161"/>
                  <a:pt x="26153" y="26928"/>
                </a:cubicBezTo>
                <a:cubicBezTo>
                  <a:pt x="26119" y="26728"/>
                  <a:pt x="26019" y="26394"/>
                  <a:pt x="25986" y="26227"/>
                </a:cubicBezTo>
                <a:cubicBezTo>
                  <a:pt x="25953" y="26061"/>
                  <a:pt x="25852" y="25827"/>
                  <a:pt x="25819" y="25727"/>
                </a:cubicBezTo>
                <a:cubicBezTo>
                  <a:pt x="25786" y="25660"/>
                  <a:pt x="25752" y="25527"/>
                  <a:pt x="25752" y="25427"/>
                </a:cubicBezTo>
                <a:cubicBezTo>
                  <a:pt x="25752" y="25393"/>
                  <a:pt x="25619" y="25127"/>
                  <a:pt x="25486" y="24893"/>
                </a:cubicBezTo>
                <a:cubicBezTo>
                  <a:pt x="25185" y="24359"/>
                  <a:pt x="24785" y="23425"/>
                  <a:pt x="24652" y="23092"/>
                </a:cubicBezTo>
                <a:cubicBezTo>
                  <a:pt x="24618" y="22992"/>
                  <a:pt x="24451" y="22692"/>
                  <a:pt x="24318" y="22491"/>
                </a:cubicBezTo>
                <a:cubicBezTo>
                  <a:pt x="24185" y="22258"/>
                  <a:pt x="24085" y="21991"/>
                  <a:pt x="24018" y="21858"/>
                </a:cubicBezTo>
                <a:cubicBezTo>
                  <a:pt x="23984" y="21724"/>
                  <a:pt x="23851" y="21357"/>
                  <a:pt x="23751" y="21057"/>
                </a:cubicBezTo>
                <a:cubicBezTo>
                  <a:pt x="23618" y="20757"/>
                  <a:pt x="23484" y="20457"/>
                  <a:pt x="23484" y="20390"/>
                </a:cubicBezTo>
                <a:cubicBezTo>
                  <a:pt x="23484" y="20323"/>
                  <a:pt x="23417" y="20156"/>
                  <a:pt x="23317" y="19990"/>
                </a:cubicBezTo>
                <a:cubicBezTo>
                  <a:pt x="22984" y="19356"/>
                  <a:pt x="22784" y="18822"/>
                  <a:pt x="22784" y="18555"/>
                </a:cubicBezTo>
                <a:cubicBezTo>
                  <a:pt x="22784" y="18422"/>
                  <a:pt x="22750" y="18155"/>
                  <a:pt x="22650" y="17921"/>
                </a:cubicBezTo>
                <a:cubicBezTo>
                  <a:pt x="22617" y="17721"/>
                  <a:pt x="22517" y="17388"/>
                  <a:pt x="22483" y="17188"/>
                </a:cubicBezTo>
                <a:cubicBezTo>
                  <a:pt x="22450" y="16987"/>
                  <a:pt x="22350" y="16687"/>
                  <a:pt x="22317" y="16520"/>
                </a:cubicBezTo>
                <a:cubicBezTo>
                  <a:pt x="22283" y="16387"/>
                  <a:pt x="22183" y="16154"/>
                  <a:pt x="22250" y="15987"/>
                </a:cubicBezTo>
                <a:cubicBezTo>
                  <a:pt x="22250" y="15820"/>
                  <a:pt x="22183" y="15253"/>
                  <a:pt x="22150" y="14819"/>
                </a:cubicBezTo>
                <a:cubicBezTo>
                  <a:pt x="22083" y="13852"/>
                  <a:pt x="22083" y="11350"/>
                  <a:pt x="22150" y="11017"/>
                </a:cubicBezTo>
                <a:cubicBezTo>
                  <a:pt x="22250" y="10750"/>
                  <a:pt x="22250" y="9649"/>
                  <a:pt x="22150" y="9482"/>
                </a:cubicBezTo>
                <a:cubicBezTo>
                  <a:pt x="22116" y="9382"/>
                  <a:pt x="22116" y="9182"/>
                  <a:pt x="22150" y="8915"/>
                </a:cubicBezTo>
                <a:cubicBezTo>
                  <a:pt x="22183" y="8648"/>
                  <a:pt x="22183" y="8081"/>
                  <a:pt x="22150" y="7147"/>
                </a:cubicBezTo>
                <a:cubicBezTo>
                  <a:pt x="22116" y="6380"/>
                  <a:pt x="22083" y="5246"/>
                  <a:pt x="22083" y="4679"/>
                </a:cubicBezTo>
                <a:cubicBezTo>
                  <a:pt x="22016" y="3378"/>
                  <a:pt x="22016" y="3344"/>
                  <a:pt x="21082" y="2410"/>
                </a:cubicBezTo>
                <a:cubicBezTo>
                  <a:pt x="20949" y="2310"/>
                  <a:pt x="20816" y="2177"/>
                  <a:pt x="20816" y="2143"/>
                </a:cubicBezTo>
                <a:cubicBezTo>
                  <a:pt x="20816" y="2010"/>
                  <a:pt x="20615" y="1710"/>
                  <a:pt x="20449" y="1543"/>
                </a:cubicBezTo>
                <a:lnTo>
                  <a:pt x="20115" y="1209"/>
                </a:lnTo>
                <a:cubicBezTo>
                  <a:pt x="19815" y="909"/>
                  <a:pt x="19081" y="376"/>
                  <a:pt x="18781" y="242"/>
                </a:cubicBezTo>
                <a:cubicBezTo>
                  <a:pt x="18334" y="74"/>
                  <a:pt x="17816" y="0"/>
                  <a:pt x="17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2130900" y="2820150"/>
            <a:ext cx="4882200" cy="5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2130900" y="1807050"/>
            <a:ext cx="48822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18"/>
          <p:cNvSpPr/>
          <p:nvPr/>
        </p:nvSpPr>
        <p:spPr>
          <a:xfrm rot="-2324927">
            <a:off x="6936237" y="572357"/>
            <a:ext cx="610865" cy="341183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65575" y="1392048"/>
            <a:ext cx="999025" cy="956466"/>
          </a:xfrm>
          <a:custGeom>
            <a:rect b="b" l="l" r="r" t="t"/>
            <a:pathLst>
              <a:path extrusionOk="0" h="21243" w="22117">
                <a:moveTo>
                  <a:pt x="14678" y="0"/>
                </a:moveTo>
                <a:cubicBezTo>
                  <a:pt x="14344" y="0"/>
                  <a:pt x="13043" y="100"/>
                  <a:pt x="12710" y="167"/>
                </a:cubicBezTo>
                <a:cubicBezTo>
                  <a:pt x="12610" y="167"/>
                  <a:pt x="12443" y="200"/>
                  <a:pt x="12343" y="200"/>
                </a:cubicBezTo>
                <a:cubicBezTo>
                  <a:pt x="11709" y="300"/>
                  <a:pt x="9707" y="667"/>
                  <a:pt x="9107" y="834"/>
                </a:cubicBezTo>
                <a:cubicBezTo>
                  <a:pt x="9040" y="867"/>
                  <a:pt x="8840" y="934"/>
                  <a:pt x="8673" y="967"/>
                </a:cubicBezTo>
                <a:cubicBezTo>
                  <a:pt x="8507" y="1001"/>
                  <a:pt x="8340" y="1034"/>
                  <a:pt x="8273" y="1101"/>
                </a:cubicBezTo>
                <a:cubicBezTo>
                  <a:pt x="8240" y="1101"/>
                  <a:pt x="8173" y="1134"/>
                  <a:pt x="8106" y="1134"/>
                </a:cubicBezTo>
                <a:cubicBezTo>
                  <a:pt x="8073" y="1134"/>
                  <a:pt x="7906" y="1168"/>
                  <a:pt x="7739" y="1201"/>
                </a:cubicBezTo>
                <a:cubicBezTo>
                  <a:pt x="7172" y="1368"/>
                  <a:pt x="7106" y="1368"/>
                  <a:pt x="6939" y="1434"/>
                </a:cubicBezTo>
                <a:cubicBezTo>
                  <a:pt x="6872" y="1434"/>
                  <a:pt x="6739" y="1468"/>
                  <a:pt x="6739" y="1501"/>
                </a:cubicBezTo>
                <a:cubicBezTo>
                  <a:pt x="6705" y="1535"/>
                  <a:pt x="6605" y="1535"/>
                  <a:pt x="6572" y="1535"/>
                </a:cubicBezTo>
                <a:cubicBezTo>
                  <a:pt x="6272" y="1601"/>
                  <a:pt x="3270" y="2502"/>
                  <a:pt x="2936" y="2669"/>
                </a:cubicBezTo>
                <a:cubicBezTo>
                  <a:pt x="2769" y="2769"/>
                  <a:pt x="2569" y="2835"/>
                  <a:pt x="2502" y="2835"/>
                </a:cubicBezTo>
                <a:cubicBezTo>
                  <a:pt x="2035" y="3002"/>
                  <a:pt x="1935" y="3036"/>
                  <a:pt x="1735" y="3169"/>
                </a:cubicBezTo>
                <a:cubicBezTo>
                  <a:pt x="1602" y="3269"/>
                  <a:pt x="1435" y="3336"/>
                  <a:pt x="1402" y="3336"/>
                </a:cubicBezTo>
                <a:cubicBezTo>
                  <a:pt x="1368" y="3369"/>
                  <a:pt x="1235" y="3436"/>
                  <a:pt x="1168" y="3503"/>
                </a:cubicBezTo>
                <a:cubicBezTo>
                  <a:pt x="1068" y="3603"/>
                  <a:pt x="935" y="3669"/>
                  <a:pt x="834" y="3769"/>
                </a:cubicBezTo>
                <a:cubicBezTo>
                  <a:pt x="734" y="3836"/>
                  <a:pt x="601" y="3936"/>
                  <a:pt x="601" y="3970"/>
                </a:cubicBezTo>
                <a:cubicBezTo>
                  <a:pt x="601" y="4003"/>
                  <a:pt x="534" y="4103"/>
                  <a:pt x="534" y="4103"/>
                </a:cubicBezTo>
                <a:cubicBezTo>
                  <a:pt x="434" y="4170"/>
                  <a:pt x="267" y="4503"/>
                  <a:pt x="267" y="4603"/>
                </a:cubicBezTo>
                <a:cubicBezTo>
                  <a:pt x="267" y="4637"/>
                  <a:pt x="234" y="4703"/>
                  <a:pt x="234" y="4770"/>
                </a:cubicBezTo>
                <a:cubicBezTo>
                  <a:pt x="1" y="4837"/>
                  <a:pt x="1" y="5504"/>
                  <a:pt x="34" y="5771"/>
                </a:cubicBezTo>
                <a:cubicBezTo>
                  <a:pt x="134" y="6138"/>
                  <a:pt x="167" y="6438"/>
                  <a:pt x="234" y="6638"/>
                </a:cubicBezTo>
                <a:cubicBezTo>
                  <a:pt x="301" y="6772"/>
                  <a:pt x="367" y="6972"/>
                  <a:pt x="401" y="7105"/>
                </a:cubicBezTo>
                <a:cubicBezTo>
                  <a:pt x="468" y="7205"/>
                  <a:pt x="501" y="7372"/>
                  <a:pt x="534" y="7439"/>
                </a:cubicBezTo>
                <a:cubicBezTo>
                  <a:pt x="568" y="7472"/>
                  <a:pt x="568" y="7606"/>
                  <a:pt x="568" y="7672"/>
                </a:cubicBezTo>
                <a:cubicBezTo>
                  <a:pt x="568" y="7772"/>
                  <a:pt x="634" y="7839"/>
                  <a:pt x="634" y="7939"/>
                </a:cubicBezTo>
                <a:cubicBezTo>
                  <a:pt x="668" y="8039"/>
                  <a:pt x="701" y="8273"/>
                  <a:pt x="834" y="8773"/>
                </a:cubicBezTo>
                <a:cubicBezTo>
                  <a:pt x="868" y="8873"/>
                  <a:pt x="901" y="9140"/>
                  <a:pt x="901" y="9307"/>
                </a:cubicBezTo>
                <a:cubicBezTo>
                  <a:pt x="935" y="9607"/>
                  <a:pt x="1068" y="10374"/>
                  <a:pt x="1168" y="10975"/>
                </a:cubicBezTo>
                <a:cubicBezTo>
                  <a:pt x="1235" y="11708"/>
                  <a:pt x="1335" y="12309"/>
                  <a:pt x="1402" y="12709"/>
                </a:cubicBezTo>
                <a:cubicBezTo>
                  <a:pt x="1402" y="12809"/>
                  <a:pt x="1435" y="12876"/>
                  <a:pt x="1502" y="12943"/>
                </a:cubicBezTo>
                <a:cubicBezTo>
                  <a:pt x="1535" y="12976"/>
                  <a:pt x="1535" y="13143"/>
                  <a:pt x="1568" y="13276"/>
                </a:cubicBezTo>
                <a:cubicBezTo>
                  <a:pt x="1568" y="13376"/>
                  <a:pt x="1668" y="13543"/>
                  <a:pt x="1702" y="13677"/>
                </a:cubicBezTo>
                <a:cubicBezTo>
                  <a:pt x="1835" y="13943"/>
                  <a:pt x="2002" y="14277"/>
                  <a:pt x="2035" y="14444"/>
                </a:cubicBezTo>
                <a:cubicBezTo>
                  <a:pt x="2069" y="14510"/>
                  <a:pt x="2169" y="14677"/>
                  <a:pt x="2202" y="14811"/>
                </a:cubicBezTo>
                <a:cubicBezTo>
                  <a:pt x="2302" y="14944"/>
                  <a:pt x="2369" y="15111"/>
                  <a:pt x="2402" y="15178"/>
                </a:cubicBezTo>
                <a:cubicBezTo>
                  <a:pt x="2436" y="15278"/>
                  <a:pt x="2536" y="15444"/>
                  <a:pt x="2569" y="15545"/>
                </a:cubicBezTo>
                <a:cubicBezTo>
                  <a:pt x="2669" y="15811"/>
                  <a:pt x="2669" y="15878"/>
                  <a:pt x="2803" y="16779"/>
                </a:cubicBezTo>
                <a:cubicBezTo>
                  <a:pt x="2869" y="17279"/>
                  <a:pt x="2903" y="17513"/>
                  <a:pt x="3036" y="17779"/>
                </a:cubicBezTo>
                <a:cubicBezTo>
                  <a:pt x="3069" y="17846"/>
                  <a:pt x="3136" y="17980"/>
                  <a:pt x="3169" y="18046"/>
                </a:cubicBezTo>
                <a:cubicBezTo>
                  <a:pt x="3203" y="18146"/>
                  <a:pt x="3236" y="18213"/>
                  <a:pt x="3503" y="18547"/>
                </a:cubicBezTo>
                <a:cubicBezTo>
                  <a:pt x="3536" y="18647"/>
                  <a:pt x="3670" y="18780"/>
                  <a:pt x="3770" y="18814"/>
                </a:cubicBezTo>
                <a:cubicBezTo>
                  <a:pt x="3870" y="18880"/>
                  <a:pt x="4037" y="19014"/>
                  <a:pt x="4103" y="19114"/>
                </a:cubicBezTo>
                <a:cubicBezTo>
                  <a:pt x="4270" y="19281"/>
                  <a:pt x="5104" y="19781"/>
                  <a:pt x="5338" y="19848"/>
                </a:cubicBezTo>
                <a:cubicBezTo>
                  <a:pt x="5404" y="19881"/>
                  <a:pt x="5504" y="19948"/>
                  <a:pt x="5538" y="19948"/>
                </a:cubicBezTo>
                <a:cubicBezTo>
                  <a:pt x="5671" y="20014"/>
                  <a:pt x="6572" y="20281"/>
                  <a:pt x="7239" y="20448"/>
                </a:cubicBezTo>
                <a:cubicBezTo>
                  <a:pt x="7406" y="20481"/>
                  <a:pt x="7739" y="20548"/>
                  <a:pt x="8006" y="20648"/>
                </a:cubicBezTo>
                <a:cubicBezTo>
                  <a:pt x="8440" y="20782"/>
                  <a:pt x="8607" y="20815"/>
                  <a:pt x="9074" y="20948"/>
                </a:cubicBezTo>
                <a:cubicBezTo>
                  <a:pt x="9274" y="20982"/>
                  <a:pt x="9407" y="20982"/>
                  <a:pt x="9741" y="20982"/>
                </a:cubicBezTo>
                <a:cubicBezTo>
                  <a:pt x="9991" y="20965"/>
                  <a:pt x="10183" y="20957"/>
                  <a:pt x="10320" y="20957"/>
                </a:cubicBezTo>
                <a:cubicBezTo>
                  <a:pt x="10458" y="20957"/>
                  <a:pt x="10541" y="20965"/>
                  <a:pt x="10575" y="20982"/>
                </a:cubicBezTo>
                <a:cubicBezTo>
                  <a:pt x="10708" y="21015"/>
                  <a:pt x="11742" y="21182"/>
                  <a:pt x="12209" y="21215"/>
                </a:cubicBezTo>
                <a:cubicBezTo>
                  <a:pt x="12368" y="21234"/>
                  <a:pt x="12513" y="21242"/>
                  <a:pt x="12653" y="21242"/>
                </a:cubicBezTo>
                <a:cubicBezTo>
                  <a:pt x="13013" y="21242"/>
                  <a:pt x="13335" y="21187"/>
                  <a:pt x="13744" y="21115"/>
                </a:cubicBezTo>
                <a:cubicBezTo>
                  <a:pt x="14244" y="20982"/>
                  <a:pt x="14678" y="20848"/>
                  <a:pt x="14911" y="20782"/>
                </a:cubicBezTo>
                <a:cubicBezTo>
                  <a:pt x="15078" y="20682"/>
                  <a:pt x="15245" y="20648"/>
                  <a:pt x="15278" y="20648"/>
                </a:cubicBezTo>
                <a:cubicBezTo>
                  <a:pt x="15512" y="20648"/>
                  <a:pt x="16245" y="20348"/>
                  <a:pt x="16579" y="20114"/>
                </a:cubicBezTo>
                <a:cubicBezTo>
                  <a:pt x="17079" y="19714"/>
                  <a:pt x="17246" y="19647"/>
                  <a:pt x="17380" y="19514"/>
                </a:cubicBezTo>
                <a:cubicBezTo>
                  <a:pt x="17580" y="19347"/>
                  <a:pt x="17913" y="18880"/>
                  <a:pt x="18013" y="18680"/>
                </a:cubicBezTo>
                <a:cubicBezTo>
                  <a:pt x="18047" y="18613"/>
                  <a:pt x="18113" y="18480"/>
                  <a:pt x="18113" y="18380"/>
                </a:cubicBezTo>
                <a:cubicBezTo>
                  <a:pt x="18280" y="18013"/>
                  <a:pt x="18180" y="17012"/>
                  <a:pt x="17913" y="16712"/>
                </a:cubicBezTo>
                <a:cubicBezTo>
                  <a:pt x="17880" y="16645"/>
                  <a:pt x="17780" y="16512"/>
                  <a:pt x="17747" y="16445"/>
                </a:cubicBezTo>
                <a:lnTo>
                  <a:pt x="17580" y="16112"/>
                </a:lnTo>
                <a:cubicBezTo>
                  <a:pt x="17546" y="16012"/>
                  <a:pt x="17413" y="15845"/>
                  <a:pt x="17346" y="15678"/>
                </a:cubicBezTo>
                <a:cubicBezTo>
                  <a:pt x="17246" y="15511"/>
                  <a:pt x="17113" y="15311"/>
                  <a:pt x="17046" y="15178"/>
                </a:cubicBezTo>
                <a:cubicBezTo>
                  <a:pt x="16979" y="15044"/>
                  <a:pt x="16879" y="14877"/>
                  <a:pt x="16846" y="14811"/>
                </a:cubicBezTo>
                <a:cubicBezTo>
                  <a:pt x="16779" y="14711"/>
                  <a:pt x="16712" y="14611"/>
                  <a:pt x="16612" y="14477"/>
                </a:cubicBezTo>
                <a:cubicBezTo>
                  <a:pt x="16512" y="14310"/>
                  <a:pt x="16346" y="13943"/>
                  <a:pt x="16279" y="13677"/>
                </a:cubicBezTo>
                <a:cubicBezTo>
                  <a:pt x="16212" y="13009"/>
                  <a:pt x="16212" y="13009"/>
                  <a:pt x="16346" y="12776"/>
                </a:cubicBezTo>
                <a:cubicBezTo>
                  <a:pt x="16412" y="12642"/>
                  <a:pt x="16546" y="12442"/>
                  <a:pt x="16679" y="12342"/>
                </a:cubicBezTo>
                <a:cubicBezTo>
                  <a:pt x="16779" y="12276"/>
                  <a:pt x="16879" y="12142"/>
                  <a:pt x="16879" y="12142"/>
                </a:cubicBezTo>
                <a:cubicBezTo>
                  <a:pt x="16879" y="12109"/>
                  <a:pt x="16946" y="12009"/>
                  <a:pt x="17113" y="11975"/>
                </a:cubicBezTo>
                <a:cubicBezTo>
                  <a:pt x="17246" y="11875"/>
                  <a:pt x="17446" y="11775"/>
                  <a:pt x="17546" y="11675"/>
                </a:cubicBezTo>
                <a:cubicBezTo>
                  <a:pt x="17680" y="11608"/>
                  <a:pt x="17847" y="11475"/>
                  <a:pt x="17947" y="11375"/>
                </a:cubicBezTo>
                <a:cubicBezTo>
                  <a:pt x="18080" y="11308"/>
                  <a:pt x="18280" y="11175"/>
                  <a:pt x="18380" y="11108"/>
                </a:cubicBezTo>
                <a:cubicBezTo>
                  <a:pt x="18447" y="11008"/>
                  <a:pt x="18747" y="10841"/>
                  <a:pt x="18947" y="10674"/>
                </a:cubicBezTo>
                <a:cubicBezTo>
                  <a:pt x="19348" y="10441"/>
                  <a:pt x="19514" y="10274"/>
                  <a:pt x="20015" y="9840"/>
                </a:cubicBezTo>
                <a:cubicBezTo>
                  <a:pt x="20082" y="9774"/>
                  <a:pt x="20215" y="9674"/>
                  <a:pt x="20248" y="9607"/>
                </a:cubicBezTo>
                <a:cubicBezTo>
                  <a:pt x="20348" y="9507"/>
                  <a:pt x="20382" y="9440"/>
                  <a:pt x="20415" y="9440"/>
                </a:cubicBezTo>
                <a:lnTo>
                  <a:pt x="20682" y="9173"/>
                </a:lnTo>
                <a:cubicBezTo>
                  <a:pt x="20749" y="9040"/>
                  <a:pt x="20915" y="8940"/>
                  <a:pt x="20949" y="8840"/>
                </a:cubicBezTo>
                <a:cubicBezTo>
                  <a:pt x="21049" y="8773"/>
                  <a:pt x="21116" y="8640"/>
                  <a:pt x="21216" y="8540"/>
                </a:cubicBezTo>
                <a:cubicBezTo>
                  <a:pt x="21249" y="8473"/>
                  <a:pt x="21382" y="8339"/>
                  <a:pt x="21416" y="8273"/>
                </a:cubicBezTo>
                <a:cubicBezTo>
                  <a:pt x="21583" y="8039"/>
                  <a:pt x="21749" y="7706"/>
                  <a:pt x="21849" y="7505"/>
                </a:cubicBezTo>
                <a:cubicBezTo>
                  <a:pt x="21883" y="7372"/>
                  <a:pt x="21950" y="7205"/>
                  <a:pt x="22016" y="7105"/>
                </a:cubicBezTo>
                <a:cubicBezTo>
                  <a:pt x="22083" y="6872"/>
                  <a:pt x="22116" y="6838"/>
                  <a:pt x="22083" y="6205"/>
                </a:cubicBezTo>
                <a:cubicBezTo>
                  <a:pt x="22083" y="5838"/>
                  <a:pt x="22050" y="5471"/>
                  <a:pt x="22016" y="5337"/>
                </a:cubicBezTo>
                <a:cubicBezTo>
                  <a:pt x="21883" y="4837"/>
                  <a:pt x="21282" y="4036"/>
                  <a:pt x="20715" y="3503"/>
                </a:cubicBezTo>
                <a:cubicBezTo>
                  <a:pt x="20549" y="3369"/>
                  <a:pt x="20382" y="3202"/>
                  <a:pt x="20282" y="3136"/>
                </a:cubicBezTo>
                <a:cubicBezTo>
                  <a:pt x="20215" y="3102"/>
                  <a:pt x="20115" y="2969"/>
                  <a:pt x="20048" y="2869"/>
                </a:cubicBezTo>
                <a:cubicBezTo>
                  <a:pt x="19948" y="2802"/>
                  <a:pt x="19748" y="2635"/>
                  <a:pt x="19615" y="2502"/>
                </a:cubicBezTo>
                <a:cubicBezTo>
                  <a:pt x="19281" y="2268"/>
                  <a:pt x="19181" y="2135"/>
                  <a:pt x="18747" y="1801"/>
                </a:cubicBezTo>
                <a:cubicBezTo>
                  <a:pt x="18247" y="1368"/>
                  <a:pt x="17947" y="1168"/>
                  <a:pt x="17780" y="1034"/>
                </a:cubicBezTo>
                <a:cubicBezTo>
                  <a:pt x="17213" y="667"/>
                  <a:pt x="17079" y="601"/>
                  <a:pt x="16846" y="467"/>
                </a:cubicBezTo>
                <a:cubicBezTo>
                  <a:pt x="16245" y="167"/>
                  <a:pt x="15578" y="33"/>
                  <a:pt x="146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 rot="-7803790">
            <a:off x="1520990" y="-356200"/>
            <a:ext cx="6960726" cy="6710923"/>
          </a:xfrm>
          <a:custGeom>
            <a:rect b="b" l="l" r="r" t="t"/>
            <a:pathLst>
              <a:path extrusionOk="0" h="11868" w="14478">
                <a:moveTo>
                  <a:pt x="9207" y="3943"/>
                </a:moveTo>
                <a:cubicBezTo>
                  <a:pt x="9174" y="3960"/>
                  <a:pt x="9157" y="3968"/>
                  <a:pt x="9153" y="3968"/>
                </a:cubicBezTo>
                <a:cubicBezTo>
                  <a:pt x="9149" y="3968"/>
                  <a:pt x="9157" y="3960"/>
                  <a:pt x="9174" y="3943"/>
                </a:cubicBezTo>
                <a:close/>
                <a:moveTo>
                  <a:pt x="9570" y="1"/>
                </a:moveTo>
                <a:cubicBezTo>
                  <a:pt x="9534" y="1"/>
                  <a:pt x="9502" y="3"/>
                  <a:pt x="9474" y="7"/>
                </a:cubicBezTo>
                <a:cubicBezTo>
                  <a:pt x="9241" y="74"/>
                  <a:pt x="9007" y="174"/>
                  <a:pt x="8640" y="441"/>
                </a:cubicBezTo>
                <a:cubicBezTo>
                  <a:pt x="8307" y="641"/>
                  <a:pt x="6539" y="1909"/>
                  <a:pt x="5805" y="2442"/>
                </a:cubicBezTo>
                <a:cubicBezTo>
                  <a:pt x="5405" y="2743"/>
                  <a:pt x="5138" y="2909"/>
                  <a:pt x="5038" y="2943"/>
                </a:cubicBezTo>
                <a:cubicBezTo>
                  <a:pt x="4971" y="2976"/>
                  <a:pt x="4704" y="3143"/>
                  <a:pt x="4471" y="3310"/>
                </a:cubicBezTo>
                <a:cubicBezTo>
                  <a:pt x="4204" y="3476"/>
                  <a:pt x="3870" y="3743"/>
                  <a:pt x="3737" y="3810"/>
                </a:cubicBezTo>
                <a:cubicBezTo>
                  <a:pt x="3370" y="4010"/>
                  <a:pt x="2536" y="4577"/>
                  <a:pt x="2169" y="4811"/>
                </a:cubicBezTo>
                <a:cubicBezTo>
                  <a:pt x="2002" y="4944"/>
                  <a:pt x="1735" y="5111"/>
                  <a:pt x="1635" y="5178"/>
                </a:cubicBezTo>
                <a:cubicBezTo>
                  <a:pt x="1502" y="5244"/>
                  <a:pt x="1368" y="5311"/>
                  <a:pt x="1368" y="5311"/>
                </a:cubicBezTo>
                <a:cubicBezTo>
                  <a:pt x="1368" y="5311"/>
                  <a:pt x="1268" y="5445"/>
                  <a:pt x="1035" y="5578"/>
                </a:cubicBezTo>
                <a:cubicBezTo>
                  <a:pt x="668" y="5878"/>
                  <a:pt x="601" y="5945"/>
                  <a:pt x="668" y="6212"/>
                </a:cubicBezTo>
                <a:cubicBezTo>
                  <a:pt x="735" y="6579"/>
                  <a:pt x="1202" y="6912"/>
                  <a:pt x="1702" y="6946"/>
                </a:cubicBezTo>
                <a:lnTo>
                  <a:pt x="1902" y="6946"/>
                </a:lnTo>
                <a:lnTo>
                  <a:pt x="1835" y="7046"/>
                </a:lnTo>
                <a:cubicBezTo>
                  <a:pt x="1769" y="7112"/>
                  <a:pt x="1468" y="7446"/>
                  <a:pt x="1302" y="7613"/>
                </a:cubicBezTo>
                <a:cubicBezTo>
                  <a:pt x="1001" y="7946"/>
                  <a:pt x="835" y="8113"/>
                  <a:pt x="735" y="8213"/>
                </a:cubicBezTo>
                <a:cubicBezTo>
                  <a:pt x="668" y="8247"/>
                  <a:pt x="568" y="8313"/>
                  <a:pt x="568" y="8347"/>
                </a:cubicBezTo>
                <a:cubicBezTo>
                  <a:pt x="534" y="8447"/>
                  <a:pt x="468" y="8580"/>
                  <a:pt x="234" y="8814"/>
                </a:cubicBezTo>
                <a:cubicBezTo>
                  <a:pt x="1" y="9147"/>
                  <a:pt x="1" y="9447"/>
                  <a:pt x="168" y="9748"/>
                </a:cubicBezTo>
                <a:cubicBezTo>
                  <a:pt x="234" y="9881"/>
                  <a:pt x="301" y="9914"/>
                  <a:pt x="534" y="10115"/>
                </a:cubicBezTo>
                <a:cubicBezTo>
                  <a:pt x="901" y="10348"/>
                  <a:pt x="1068" y="10448"/>
                  <a:pt x="1468" y="10481"/>
                </a:cubicBezTo>
                <a:cubicBezTo>
                  <a:pt x="1543" y="10489"/>
                  <a:pt x="1610" y="10493"/>
                  <a:pt x="1672" y="10493"/>
                </a:cubicBezTo>
                <a:cubicBezTo>
                  <a:pt x="1887" y="10493"/>
                  <a:pt x="2051" y="10444"/>
                  <a:pt x="2336" y="10315"/>
                </a:cubicBezTo>
                <a:cubicBezTo>
                  <a:pt x="2469" y="10261"/>
                  <a:pt x="2549" y="10229"/>
                  <a:pt x="2578" y="10229"/>
                </a:cubicBezTo>
                <a:cubicBezTo>
                  <a:pt x="2621" y="10229"/>
                  <a:pt x="2549" y="10301"/>
                  <a:pt x="2369" y="10481"/>
                </a:cubicBezTo>
                <a:cubicBezTo>
                  <a:pt x="2302" y="10615"/>
                  <a:pt x="2169" y="10682"/>
                  <a:pt x="2169" y="10748"/>
                </a:cubicBezTo>
                <a:cubicBezTo>
                  <a:pt x="2136" y="10782"/>
                  <a:pt x="2069" y="10848"/>
                  <a:pt x="2002" y="10948"/>
                </a:cubicBezTo>
                <a:cubicBezTo>
                  <a:pt x="1802" y="11182"/>
                  <a:pt x="1735" y="11315"/>
                  <a:pt x="1835" y="11516"/>
                </a:cubicBezTo>
                <a:cubicBezTo>
                  <a:pt x="1958" y="11737"/>
                  <a:pt x="2244" y="11867"/>
                  <a:pt x="2533" y="11867"/>
                </a:cubicBezTo>
                <a:cubicBezTo>
                  <a:pt x="2636" y="11867"/>
                  <a:pt x="2740" y="11851"/>
                  <a:pt x="2836" y="11816"/>
                </a:cubicBezTo>
                <a:cubicBezTo>
                  <a:pt x="3003" y="11782"/>
                  <a:pt x="3370" y="11516"/>
                  <a:pt x="3503" y="11449"/>
                </a:cubicBezTo>
                <a:cubicBezTo>
                  <a:pt x="3837" y="11149"/>
                  <a:pt x="5805" y="9681"/>
                  <a:pt x="6005" y="9514"/>
                </a:cubicBezTo>
                <a:cubicBezTo>
                  <a:pt x="6072" y="9447"/>
                  <a:pt x="6172" y="9414"/>
                  <a:pt x="6239" y="9347"/>
                </a:cubicBezTo>
                <a:cubicBezTo>
                  <a:pt x="6305" y="9314"/>
                  <a:pt x="7239" y="8613"/>
                  <a:pt x="8407" y="7780"/>
                </a:cubicBezTo>
                <a:cubicBezTo>
                  <a:pt x="11242" y="5745"/>
                  <a:pt x="13043" y="4410"/>
                  <a:pt x="13310" y="4177"/>
                </a:cubicBezTo>
                <a:cubicBezTo>
                  <a:pt x="13377" y="4110"/>
                  <a:pt x="13577" y="3943"/>
                  <a:pt x="13744" y="3810"/>
                </a:cubicBezTo>
                <a:cubicBezTo>
                  <a:pt x="14311" y="3443"/>
                  <a:pt x="14478" y="3009"/>
                  <a:pt x="14244" y="2609"/>
                </a:cubicBezTo>
                <a:cubicBezTo>
                  <a:pt x="14178" y="2442"/>
                  <a:pt x="14144" y="2409"/>
                  <a:pt x="13877" y="2242"/>
                </a:cubicBezTo>
                <a:cubicBezTo>
                  <a:pt x="13644" y="2075"/>
                  <a:pt x="13577" y="2009"/>
                  <a:pt x="13410" y="1975"/>
                </a:cubicBezTo>
                <a:cubicBezTo>
                  <a:pt x="13193" y="1909"/>
                  <a:pt x="13018" y="1875"/>
                  <a:pt x="12839" y="1875"/>
                </a:cubicBezTo>
                <a:cubicBezTo>
                  <a:pt x="12660" y="1875"/>
                  <a:pt x="12476" y="1909"/>
                  <a:pt x="12243" y="1975"/>
                </a:cubicBezTo>
                <a:cubicBezTo>
                  <a:pt x="11909" y="2109"/>
                  <a:pt x="11742" y="2176"/>
                  <a:pt x="11175" y="2576"/>
                </a:cubicBezTo>
                <a:cubicBezTo>
                  <a:pt x="10675" y="2909"/>
                  <a:pt x="10642" y="2943"/>
                  <a:pt x="9908" y="3476"/>
                </a:cubicBezTo>
                <a:cubicBezTo>
                  <a:pt x="9599" y="3724"/>
                  <a:pt x="9347" y="3914"/>
                  <a:pt x="9312" y="3914"/>
                </a:cubicBezTo>
                <a:cubicBezTo>
                  <a:pt x="9309" y="3914"/>
                  <a:pt x="9307" y="3913"/>
                  <a:pt x="9307" y="3910"/>
                </a:cubicBezTo>
                <a:cubicBezTo>
                  <a:pt x="9307" y="3910"/>
                  <a:pt x="9374" y="3777"/>
                  <a:pt x="9508" y="3677"/>
                </a:cubicBezTo>
                <a:cubicBezTo>
                  <a:pt x="9641" y="3610"/>
                  <a:pt x="9741" y="3476"/>
                  <a:pt x="9808" y="3410"/>
                </a:cubicBezTo>
                <a:cubicBezTo>
                  <a:pt x="10041" y="3076"/>
                  <a:pt x="10175" y="2943"/>
                  <a:pt x="10341" y="2776"/>
                </a:cubicBezTo>
                <a:cubicBezTo>
                  <a:pt x="10408" y="2676"/>
                  <a:pt x="10542" y="2609"/>
                  <a:pt x="10542" y="2576"/>
                </a:cubicBezTo>
                <a:lnTo>
                  <a:pt x="10708" y="2409"/>
                </a:lnTo>
                <a:cubicBezTo>
                  <a:pt x="10808" y="2309"/>
                  <a:pt x="10875" y="2176"/>
                  <a:pt x="10909" y="2109"/>
                </a:cubicBezTo>
                <a:cubicBezTo>
                  <a:pt x="10975" y="2009"/>
                  <a:pt x="11042" y="1909"/>
                  <a:pt x="11075" y="1809"/>
                </a:cubicBezTo>
                <a:cubicBezTo>
                  <a:pt x="11209" y="1642"/>
                  <a:pt x="11342" y="1308"/>
                  <a:pt x="11342" y="1141"/>
                </a:cubicBezTo>
                <a:cubicBezTo>
                  <a:pt x="11342" y="1008"/>
                  <a:pt x="11242" y="808"/>
                  <a:pt x="11142" y="641"/>
                </a:cubicBezTo>
                <a:cubicBezTo>
                  <a:pt x="11009" y="474"/>
                  <a:pt x="10642" y="241"/>
                  <a:pt x="10375" y="141"/>
                </a:cubicBezTo>
                <a:cubicBezTo>
                  <a:pt x="10173" y="83"/>
                  <a:pt x="9798" y="1"/>
                  <a:pt x="95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9"/>
          <p:cNvSpPr/>
          <p:nvPr/>
        </p:nvSpPr>
        <p:spPr>
          <a:xfrm rot="-2324927">
            <a:off x="135387" y="2248757"/>
            <a:ext cx="610865" cy="341183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 rot="-2324958">
            <a:off x="8053445" y="1153618"/>
            <a:ext cx="899343" cy="962701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275075" y="3574273"/>
            <a:ext cx="999025" cy="956466"/>
          </a:xfrm>
          <a:custGeom>
            <a:rect b="b" l="l" r="r" t="t"/>
            <a:pathLst>
              <a:path extrusionOk="0" h="21243" w="22117">
                <a:moveTo>
                  <a:pt x="14678" y="0"/>
                </a:moveTo>
                <a:cubicBezTo>
                  <a:pt x="14344" y="0"/>
                  <a:pt x="13043" y="100"/>
                  <a:pt x="12710" y="167"/>
                </a:cubicBezTo>
                <a:cubicBezTo>
                  <a:pt x="12610" y="167"/>
                  <a:pt x="12443" y="200"/>
                  <a:pt x="12343" y="200"/>
                </a:cubicBezTo>
                <a:cubicBezTo>
                  <a:pt x="11709" y="300"/>
                  <a:pt x="9707" y="667"/>
                  <a:pt x="9107" y="834"/>
                </a:cubicBezTo>
                <a:cubicBezTo>
                  <a:pt x="9040" y="867"/>
                  <a:pt x="8840" y="934"/>
                  <a:pt x="8673" y="967"/>
                </a:cubicBezTo>
                <a:cubicBezTo>
                  <a:pt x="8507" y="1001"/>
                  <a:pt x="8340" y="1034"/>
                  <a:pt x="8273" y="1101"/>
                </a:cubicBezTo>
                <a:cubicBezTo>
                  <a:pt x="8240" y="1101"/>
                  <a:pt x="8173" y="1134"/>
                  <a:pt x="8106" y="1134"/>
                </a:cubicBezTo>
                <a:cubicBezTo>
                  <a:pt x="8073" y="1134"/>
                  <a:pt x="7906" y="1168"/>
                  <a:pt x="7739" y="1201"/>
                </a:cubicBezTo>
                <a:cubicBezTo>
                  <a:pt x="7172" y="1368"/>
                  <a:pt x="7106" y="1368"/>
                  <a:pt x="6939" y="1434"/>
                </a:cubicBezTo>
                <a:cubicBezTo>
                  <a:pt x="6872" y="1434"/>
                  <a:pt x="6739" y="1468"/>
                  <a:pt x="6739" y="1501"/>
                </a:cubicBezTo>
                <a:cubicBezTo>
                  <a:pt x="6705" y="1535"/>
                  <a:pt x="6605" y="1535"/>
                  <a:pt x="6572" y="1535"/>
                </a:cubicBezTo>
                <a:cubicBezTo>
                  <a:pt x="6272" y="1601"/>
                  <a:pt x="3270" y="2502"/>
                  <a:pt x="2936" y="2669"/>
                </a:cubicBezTo>
                <a:cubicBezTo>
                  <a:pt x="2769" y="2769"/>
                  <a:pt x="2569" y="2835"/>
                  <a:pt x="2502" y="2835"/>
                </a:cubicBezTo>
                <a:cubicBezTo>
                  <a:pt x="2035" y="3002"/>
                  <a:pt x="1935" y="3036"/>
                  <a:pt x="1735" y="3169"/>
                </a:cubicBezTo>
                <a:cubicBezTo>
                  <a:pt x="1602" y="3269"/>
                  <a:pt x="1435" y="3336"/>
                  <a:pt x="1402" y="3336"/>
                </a:cubicBezTo>
                <a:cubicBezTo>
                  <a:pt x="1368" y="3369"/>
                  <a:pt x="1235" y="3436"/>
                  <a:pt x="1168" y="3503"/>
                </a:cubicBezTo>
                <a:cubicBezTo>
                  <a:pt x="1068" y="3603"/>
                  <a:pt x="935" y="3669"/>
                  <a:pt x="834" y="3769"/>
                </a:cubicBezTo>
                <a:cubicBezTo>
                  <a:pt x="734" y="3836"/>
                  <a:pt x="601" y="3936"/>
                  <a:pt x="601" y="3970"/>
                </a:cubicBezTo>
                <a:cubicBezTo>
                  <a:pt x="601" y="4003"/>
                  <a:pt x="534" y="4103"/>
                  <a:pt x="534" y="4103"/>
                </a:cubicBezTo>
                <a:cubicBezTo>
                  <a:pt x="434" y="4170"/>
                  <a:pt x="267" y="4503"/>
                  <a:pt x="267" y="4603"/>
                </a:cubicBezTo>
                <a:cubicBezTo>
                  <a:pt x="267" y="4637"/>
                  <a:pt x="234" y="4703"/>
                  <a:pt x="234" y="4770"/>
                </a:cubicBezTo>
                <a:cubicBezTo>
                  <a:pt x="1" y="4837"/>
                  <a:pt x="1" y="5504"/>
                  <a:pt x="34" y="5771"/>
                </a:cubicBezTo>
                <a:cubicBezTo>
                  <a:pt x="134" y="6138"/>
                  <a:pt x="167" y="6438"/>
                  <a:pt x="234" y="6638"/>
                </a:cubicBezTo>
                <a:cubicBezTo>
                  <a:pt x="301" y="6772"/>
                  <a:pt x="367" y="6972"/>
                  <a:pt x="401" y="7105"/>
                </a:cubicBezTo>
                <a:cubicBezTo>
                  <a:pt x="468" y="7205"/>
                  <a:pt x="501" y="7372"/>
                  <a:pt x="534" y="7439"/>
                </a:cubicBezTo>
                <a:cubicBezTo>
                  <a:pt x="568" y="7472"/>
                  <a:pt x="568" y="7606"/>
                  <a:pt x="568" y="7672"/>
                </a:cubicBezTo>
                <a:cubicBezTo>
                  <a:pt x="568" y="7772"/>
                  <a:pt x="634" y="7839"/>
                  <a:pt x="634" y="7939"/>
                </a:cubicBezTo>
                <a:cubicBezTo>
                  <a:pt x="668" y="8039"/>
                  <a:pt x="701" y="8273"/>
                  <a:pt x="834" y="8773"/>
                </a:cubicBezTo>
                <a:cubicBezTo>
                  <a:pt x="868" y="8873"/>
                  <a:pt x="901" y="9140"/>
                  <a:pt x="901" y="9307"/>
                </a:cubicBezTo>
                <a:cubicBezTo>
                  <a:pt x="935" y="9607"/>
                  <a:pt x="1068" y="10374"/>
                  <a:pt x="1168" y="10975"/>
                </a:cubicBezTo>
                <a:cubicBezTo>
                  <a:pt x="1235" y="11708"/>
                  <a:pt x="1335" y="12309"/>
                  <a:pt x="1402" y="12709"/>
                </a:cubicBezTo>
                <a:cubicBezTo>
                  <a:pt x="1402" y="12809"/>
                  <a:pt x="1435" y="12876"/>
                  <a:pt x="1502" y="12943"/>
                </a:cubicBezTo>
                <a:cubicBezTo>
                  <a:pt x="1535" y="12976"/>
                  <a:pt x="1535" y="13143"/>
                  <a:pt x="1568" y="13276"/>
                </a:cubicBezTo>
                <a:cubicBezTo>
                  <a:pt x="1568" y="13376"/>
                  <a:pt x="1668" y="13543"/>
                  <a:pt x="1702" y="13677"/>
                </a:cubicBezTo>
                <a:cubicBezTo>
                  <a:pt x="1835" y="13943"/>
                  <a:pt x="2002" y="14277"/>
                  <a:pt x="2035" y="14444"/>
                </a:cubicBezTo>
                <a:cubicBezTo>
                  <a:pt x="2069" y="14510"/>
                  <a:pt x="2169" y="14677"/>
                  <a:pt x="2202" y="14811"/>
                </a:cubicBezTo>
                <a:cubicBezTo>
                  <a:pt x="2302" y="14944"/>
                  <a:pt x="2369" y="15111"/>
                  <a:pt x="2402" y="15178"/>
                </a:cubicBezTo>
                <a:cubicBezTo>
                  <a:pt x="2436" y="15278"/>
                  <a:pt x="2536" y="15444"/>
                  <a:pt x="2569" y="15545"/>
                </a:cubicBezTo>
                <a:cubicBezTo>
                  <a:pt x="2669" y="15811"/>
                  <a:pt x="2669" y="15878"/>
                  <a:pt x="2803" y="16779"/>
                </a:cubicBezTo>
                <a:cubicBezTo>
                  <a:pt x="2869" y="17279"/>
                  <a:pt x="2903" y="17513"/>
                  <a:pt x="3036" y="17779"/>
                </a:cubicBezTo>
                <a:cubicBezTo>
                  <a:pt x="3069" y="17846"/>
                  <a:pt x="3136" y="17980"/>
                  <a:pt x="3169" y="18046"/>
                </a:cubicBezTo>
                <a:cubicBezTo>
                  <a:pt x="3203" y="18146"/>
                  <a:pt x="3236" y="18213"/>
                  <a:pt x="3503" y="18547"/>
                </a:cubicBezTo>
                <a:cubicBezTo>
                  <a:pt x="3536" y="18647"/>
                  <a:pt x="3670" y="18780"/>
                  <a:pt x="3770" y="18814"/>
                </a:cubicBezTo>
                <a:cubicBezTo>
                  <a:pt x="3870" y="18880"/>
                  <a:pt x="4037" y="19014"/>
                  <a:pt x="4103" y="19114"/>
                </a:cubicBezTo>
                <a:cubicBezTo>
                  <a:pt x="4270" y="19281"/>
                  <a:pt x="5104" y="19781"/>
                  <a:pt x="5338" y="19848"/>
                </a:cubicBezTo>
                <a:cubicBezTo>
                  <a:pt x="5404" y="19881"/>
                  <a:pt x="5504" y="19948"/>
                  <a:pt x="5538" y="19948"/>
                </a:cubicBezTo>
                <a:cubicBezTo>
                  <a:pt x="5671" y="20014"/>
                  <a:pt x="6572" y="20281"/>
                  <a:pt x="7239" y="20448"/>
                </a:cubicBezTo>
                <a:cubicBezTo>
                  <a:pt x="7406" y="20481"/>
                  <a:pt x="7739" y="20548"/>
                  <a:pt x="8006" y="20648"/>
                </a:cubicBezTo>
                <a:cubicBezTo>
                  <a:pt x="8440" y="20782"/>
                  <a:pt x="8607" y="20815"/>
                  <a:pt x="9074" y="20948"/>
                </a:cubicBezTo>
                <a:cubicBezTo>
                  <a:pt x="9274" y="20982"/>
                  <a:pt x="9407" y="20982"/>
                  <a:pt x="9741" y="20982"/>
                </a:cubicBezTo>
                <a:cubicBezTo>
                  <a:pt x="9991" y="20965"/>
                  <a:pt x="10183" y="20957"/>
                  <a:pt x="10320" y="20957"/>
                </a:cubicBezTo>
                <a:cubicBezTo>
                  <a:pt x="10458" y="20957"/>
                  <a:pt x="10541" y="20965"/>
                  <a:pt x="10575" y="20982"/>
                </a:cubicBezTo>
                <a:cubicBezTo>
                  <a:pt x="10708" y="21015"/>
                  <a:pt x="11742" y="21182"/>
                  <a:pt x="12209" y="21215"/>
                </a:cubicBezTo>
                <a:cubicBezTo>
                  <a:pt x="12368" y="21234"/>
                  <a:pt x="12513" y="21242"/>
                  <a:pt x="12653" y="21242"/>
                </a:cubicBezTo>
                <a:cubicBezTo>
                  <a:pt x="13013" y="21242"/>
                  <a:pt x="13335" y="21187"/>
                  <a:pt x="13744" y="21115"/>
                </a:cubicBezTo>
                <a:cubicBezTo>
                  <a:pt x="14244" y="20982"/>
                  <a:pt x="14678" y="20848"/>
                  <a:pt x="14911" y="20782"/>
                </a:cubicBezTo>
                <a:cubicBezTo>
                  <a:pt x="15078" y="20682"/>
                  <a:pt x="15245" y="20648"/>
                  <a:pt x="15278" y="20648"/>
                </a:cubicBezTo>
                <a:cubicBezTo>
                  <a:pt x="15512" y="20648"/>
                  <a:pt x="16245" y="20348"/>
                  <a:pt x="16579" y="20114"/>
                </a:cubicBezTo>
                <a:cubicBezTo>
                  <a:pt x="17079" y="19714"/>
                  <a:pt x="17246" y="19647"/>
                  <a:pt x="17380" y="19514"/>
                </a:cubicBezTo>
                <a:cubicBezTo>
                  <a:pt x="17580" y="19347"/>
                  <a:pt x="17913" y="18880"/>
                  <a:pt x="18013" y="18680"/>
                </a:cubicBezTo>
                <a:cubicBezTo>
                  <a:pt x="18047" y="18613"/>
                  <a:pt x="18113" y="18480"/>
                  <a:pt x="18113" y="18380"/>
                </a:cubicBezTo>
                <a:cubicBezTo>
                  <a:pt x="18280" y="18013"/>
                  <a:pt x="18180" y="17012"/>
                  <a:pt x="17913" y="16712"/>
                </a:cubicBezTo>
                <a:cubicBezTo>
                  <a:pt x="17880" y="16645"/>
                  <a:pt x="17780" y="16512"/>
                  <a:pt x="17747" y="16445"/>
                </a:cubicBezTo>
                <a:lnTo>
                  <a:pt x="17580" y="16112"/>
                </a:lnTo>
                <a:cubicBezTo>
                  <a:pt x="17546" y="16012"/>
                  <a:pt x="17413" y="15845"/>
                  <a:pt x="17346" y="15678"/>
                </a:cubicBezTo>
                <a:cubicBezTo>
                  <a:pt x="17246" y="15511"/>
                  <a:pt x="17113" y="15311"/>
                  <a:pt x="17046" y="15178"/>
                </a:cubicBezTo>
                <a:cubicBezTo>
                  <a:pt x="16979" y="15044"/>
                  <a:pt x="16879" y="14877"/>
                  <a:pt x="16846" y="14811"/>
                </a:cubicBezTo>
                <a:cubicBezTo>
                  <a:pt x="16779" y="14711"/>
                  <a:pt x="16712" y="14611"/>
                  <a:pt x="16612" y="14477"/>
                </a:cubicBezTo>
                <a:cubicBezTo>
                  <a:pt x="16512" y="14310"/>
                  <a:pt x="16346" y="13943"/>
                  <a:pt x="16279" y="13677"/>
                </a:cubicBezTo>
                <a:cubicBezTo>
                  <a:pt x="16212" y="13009"/>
                  <a:pt x="16212" y="13009"/>
                  <a:pt x="16346" y="12776"/>
                </a:cubicBezTo>
                <a:cubicBezTo>
                  <a:pt x="16412" y="12642"/>
                  <a:pt x="16546" y="12442"/>
                  <a:pt x="16679" y="12342"/>
                </a:cubicBezTo>
                <a:cubicBezTo>
                  <a:pt x="16779" y="12276"/>
                  <a:pt x="16879" y="12142"/>
                  <a:pt x="16879" y="12142"/>
                </a:cubicBezTo>
                <a:cubicBezTo>
                  <a:pt x="16879" y="12109"/>
                  <a:pt x="16946" y="12009"/>
                  <a:pt x="17113" y="11975"/>
                </a:cubicBezTo>
                <a:cubicBezTo>
                  <a:pt x="17246" y="11875"/>
                  <a:pt x="17446" y="11775"/>
                  <a:pt x="17546" y="11675"/>
                </a:cubicBezTo>
                <a:cubicBezTo>
                  <a:pt x="17680" y="11608"/>
                  <a:pt x="17847" y="11475"/>
                  <a:pt x="17947" y="11375"/>
                </a:cubicBezTo>
                <a:cubicBezTo>
                  <a:pt x="18080" y="11308"/>
                  <a:pt x="18280" y="11175"/>
                  <a:pt x="18380" y="11108"/>
                </a:cubicBezTo>
                <a:cubicBezTo>
                  <a:pt x="18447" y="11008"/>
                  <a:pt x="18747" y="10841"/>
                  <a:pt x="18947" y="10674"/>
                </a:cubicBezTo>
                <a:cubicBezTo>
                  <a:pt x="19348" y="10441"/>
                  <a:pt x="19514" y="10274"/>
                  <a:pt x="20015" y="9840"/>
                </a:cubicBezTo>
                <a:cubicBezTo>
                  <a:pt x="20082" y="9774"/>
                  <a:pt x="20215" y="9674"/>
                  <a:pt x="20248" y="9607"/>
                </a:cubicBezTo>
                <a:cubicBezTo>
                  <a:pt x="20348" y="9507"/>
                  <a:pt x="20382" y="9440"/>
                  <a:pt x="20415" y="9440"/>
                </a:cubicBezTo>
                <a:lnTo>
                  <a:pt x="20682" y="9173"/>
                </a:lnTo>
                <a:cubicBezTo>
                  <a:pt x="20749" y="9040"/>
                  <a:pt x="20915" y="8940"/>
                  <a:pt x="20949" y="8840"/>
                </a:cubicBezTo>
                <a:cubicBezTo>
                  <a:pt x="21049" y="8773"/>
                  <a:pt x="21116" y="8640"/>
                  <a:pt x="21216" y="8540"/>
                </a:cubicBezTo>
                <a:cubicBezTo>
                  <a:pt x="21249" y="8473"/>
                  <a:pt x="21382" y="8339"/>
                  <a:pt x="21416" y="8273"/>
                </a:cubicBezTo>
                <a:cubicBezTo>
                  <a:pt x="21583" y="8039"/>
                  <a:pt x="21749" y="7706"/>
                  <a:pt x="21849" y="7505"/>
                </a:cubicBezTo>
                <a:cubicBezTo>
                  <a:pt x="21883" y="7372"/>
                  <a:pt x="21950" y="7205"/>
                  <a:pt x="22016" y="7105"/>
                </a:cubicBezTo>
                <a:cubicBezTo>
                  <a:pt x="22083" y="6872"/>
                  <a:pt x="22116" y="6838"/>
                  <a:pt x="22083" y="6205"/>
                </a:cubicBezTo>
                <a:cubicBezTo>
                  <a:pt x="22083" y="5838"/>
                  <a:pt x="22050" y="5471"/>
                  <a:pt x="22016" y="5337"/>
                </a:cubicBezTo>
                <a:cubicBezTo>
                  <a:pt x="21883" y="4837"/>
                  <a:pt x="21282" y="4036"/>
                  <a:pt x="20715" y="3503"/>
                </a:cubicBezTo>
                <a:cubicBezTo>
                  <a:pt x="20549" y="3369"/>
                  <a:pt x="20382" y="3202"/>
                  <a:pt x="20282" y="3136"/>
                </a:cubicBezTo>
                <a:cubicBezTo>
                  <a:pt x="20215" y="3102"/>
                  <a:pt x="20115" y="2969"/>
                  <a:pt x="20048" y="2869"/>
                </a:cubicBezTo>
                <a:cubicBezTo>
                  <a:pt x="19948" y="2802"/>
                  <a:pt x="19748" y="2635"/>
                  <a:pt x="19615" y="2502"/>
                </a:cubicBezTo>
                <a:cubicBezTo>
                  <a:pt x="19281" y="2268"/>
                  <a:pt x="19181" y="2135"/>
                  <a:pt x="18747" y="1801"/>
                </a:cubicBezTo>
                <a:cubicBezTo>
                  <a:pt x="18247" y="1368"/>
                  <a:pt x="17947" y="1168"/>
                  <a:pt x="17780" y="1034"/>
                </a:cubicBezTo>
                <a:cubicBezTo>
                  <a:pt x="17213" y="667"/>
                  <a:pt x="17079" y="601"/>
                  <a:pt x="16846" y="467"/>
                </a:cubicBezTo>
                <a:cubicBezTo>
                  <a:pt x="16245" y="167"/>
                  <a:pt x="15578" y="33"/>
                  <a:pt x="146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CUSTOM_5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 rot="-2895027">
            <a:off x="5870241" y="3710661"/>
            <a:ext cx="3291167" cy="3135490"/>
          </a:xfrm>
          <a:custGeom>
            <a:rect b="b" l="l" r="r" t="t"/>
            <a:pathLst>
              <a:path extrusionOk="0" h="28002" w="25886">
                <a:moveTo>
                  <a:pt x="6305" y="1"/>
                </a:moveTo>
                <a:cubicBezTo>
                  <a:pt x="5938" y="1"/>
                  <a:pt x="5838" y="1"/>
                  <a:pt x="5671" y="34"/>
                </a:cubicBezTo>
                <a:cubicBezTo>
                  <a:pt x="5604" y="68"/>
                  <a:pt x="5471" y="68"/>
                  <a:pt x="5371" y="134"/>
                </a:cubicBezTo>
                <a:cubicBezTo>
                  <a:pt x="5004" y="234"/>
                  <a:pt x="4804" y="301"/>
                  <a:pt x="4504" y="468"/>
                </a:cubicBezTo>
                <a:cubicBezTo>
                  <a:pt x="4137" y="668"/>
                  <a:pt x="3469" y="1135"/>
                  <a:pt x="3336" y="1235"/>
                </a:cubicBezTo>
                <a:lnTo>
                  <a:pt x="3136" y="1469"/>
                </a:lnTo>
                <a:cubicBezTo>
                  <a:pt x="2769" y="1735"/>
                  <a:pt x="2535" y="2002"/>
                  <a:pt x="2369" y="2303"/>
                </a:cubicBezTo>
                <a:cubicBezTo>
                  <a:pt x="2169" y="2669"/>
                  <a:pt x="1968" y="2970"/>
                  <a:pt x="1935" y="3136"/>
                </a:cubicBezTo>
                <a:cubicBezTo>
                  <a:pt x="1868" y="3203"/>
                  <a:pt x="1835" y="3303"/>
                  <a:pt x="1802" y="3337"/>
                </a:cubicBezTo>
                <a:cubicBezTo>
                  <a:pt x="1768" y="3370"/>
                  <a:pt x="1435" y="3837"/>
                  <a:pt x="1435" y="3870"/>
                </a:cubicBezTo>
                <a:cubicBezTo>
                  <a:pt x="1435" y="3870"/>
                  <a:pt x="1301" y="4137"/>
                  <a:pt x="1134" y="4371"/>
                </a:cubicBezTo>
                <a:cubicBezTo>
                  <a:pt x="968" y="4638"/>
                  <a:pt x="801" y="4871"/>
                  <a:pt x="801" y="4904"/>
                </a:cubicBezTo>
                <a:cubicBezTo>
                  <a:pt x="801" y="4971"/>
                  <a:pt x="768" y="5038"/>
                  <a:pt x="701" y="5071"/>
                </a:cubicBezTo>
                <a:cubicBezTo>
                  <a:pt x="667" y="5138"/>
                  <a:pt x="634" y="5205"/>
                  <a:pt x="601" y="5305"/>
                </a:cubicBezTo>
                <a:cubicBezTo>
                  <a:pt x="534" y="5371"/>
                  <a:pt x="501" y="5471"/>
                  <a:pt x="501" y="5538"/>
                </a:cubicBezTo>
                <a:cubicBezTo>
                  <a:pt x="467" y="5572"/>
                  <a:pt x="434" y="5738"/>
                  <a:pt x="367" y="5872"/>
                </a:cubicBezTo>
                <a:cubicBezTo>
                  <a:pt x="334" y="6005"/>
                  <a:pt x="267" y="6172"/>
                  <a:pt x="200" y="6205"/>
                </a:cubicBezTo>
                <a:cubicBezTo>
                  <a:pt x="167" y="6305"/>
                  <a:pt x="134" y="6405"/>
                  <a:pt x="100" y="6539"/>
                </a:cubicBezTo>
                <a:cubicBezTo>
                  <a:pt x="100" y="6639"/>
                  <a:pt x="34" y="6806"/>
                  <a:pt x="0" y="6906"/>
                </a:cubicBezTo>
                <a:cubicBezTo>
                  <a:pt x="0" y="7273"/>
                  <a:pt x="0" y="7473"/>
                  <a:pt x="34" y="7606"/>
                </a:cubicBezTo>
                <a:cubicBezTo>
                  <a:pt x="100" y="7673"/>
                  <a:pt x="100" y="7773"/>
                  <a:pt x="100" y="7806"/>
                </a:cubicBezTo>
                <a:cubicBezTo>
                  <a:pt x="100" y="7940"/>
                  <a:pt x="167" y="8140"/>
                  <a:pt x="334" y="8440"/>
                </a:cubicBezTo>
                <a:cubicBezTo>
                  <a:pt x="534" y="8707"/>
                  <a:pt x="768" y="8974"/>
                  <a:pt x="1101" y="9207"/>
                </a:cubicBezTo>
                <a:cubicBezTo>
                  <a:pt x="1401" y="9474"/>
                  <a:pt x="1601" y="9641"/>
                  <a:pt x="1668" y="9775"/>
                </a:cubicBezTo>
                <a:cubicBezTo>
                  <a:pt x="1702" y="9808"/>
                  <a:pt x="1802" y="9975"/>
                  <a:pt x="1868" y="10041"/>
                </a:cubicBezTo>
                <a:cubicBezTo>
                  <a:pt x="1968" y="10175"/>
                  <a:pt x="2035" y="10308"/>
                  <a:pt x="2102" y="10342"/>
                </a:cubicBezTo>
                <a:cubicBezTo>
                  <a:pt x="2135" y="10408"/>
                  <a:pt x="2169" y="10542"/>
                  <a:pt x="2335" y="10875"/>
                </a:cubicBezTo>
                <a:cubicBezTo>
                  <a:pt x="2369" y="10975"/>
                  <a:pt x="2435" y="11042"/>
                  <a:pt x="2435" y="11109"/>
                </a:cubicBezTo>
                <a:cubicBezTo>
                  <a:pt x="2435" y="11142"/>
                  <a:pt x="2469" y="11242"/>
                  <a:pt x="2502" y="11376"/>
                </a:cubicBezTo>
                <a:cubicBezTo>
                  <a:pt x="2636" y="11709"/>
                  <a:pt x="2669" y="11843"/>
                  <a:pt x="2802" y="12276"/>
                </a:cubicBezTo>
                <a:cubicBezTo>
                  <a:pt x="2969" y="12810"/>
                  <a:pt x="2969" y="12877"/>
                  <a:pt x="2969" y="13110"/>
                </a:cubicBezTo>
                <a:cubicBezTo>
                  <a:pt x="2969" y="13310"/>
                  <a:pt x="3036" y="13677"/>
                  <a:pt x="3136" y="13844"/>
                </a:cubicBezTo>
                <a:cubicBezTo>
                  <a:pt x="3203" y="14011"/>
                  <a:pt x="3203" y="14111"/>
                  <a:pt x="3203" y="14378"/>
                </a:cubicBezTo>
                <a:cubicBezTo>
                  <a:pt x="3203" y="14545"/>
                  <a:pt x="3203" y="14778"/>
                  <a:pt x="3269" y="14811"/>
                </a:cubicBezTo>
                <a:cubicBezTo>
                  <a:pt x="3303" y="14878"/>
                  <a:pt x="3303" y="15012"/>
                  <a:pt x="3336" y="15145"/>
                </a:cubicBezTo>
                <a:cubicBezTo>
                  <a:pt x="3336" y="15212"/>
                  <a:pt x="3369" y="15379"/>
                  <a:pt x="3369" y="15479"/>
                </a:cubicBezTo>
                <a:cubicBezTo>
                  <a:pt x="3436" y="15545"/>
                  <a:pt x="3436" y="15712"/>
                  <a:pt x="3469" y="15879"/>
                </a:cubicBezTo>
                <a:cubicBezTo>
                  <a:pt x="3469" y="16046"/>
                  <a:pt x="3503" y="16179"/>
                  <a:pt x="3503" y="16179"/>
                </a:cubicBezTo>
                <a:cubicBezTo>
                  <a:pt x="3503" y="16179"/>
                  <a:pt x="3536" y="16313"/>
                  <a:pt x="3536" y="16446"/>
                </a:cubicBezTo>
                <a:cubicBezTo>
                  <a:pt x="3636" y="16813"/>
                  <a:pt x="3670" y="16980"/>
                  <a:pt x="3703" y="17146"/>
                </a:cubicBezTo>
                <a:cubicBezTo>
                  <a:pt x="3770" y="17213"/>
                  <a:pt x="3770" y="17347"/>
                  <a:pt x="3770" y="17380"/>
                </a:cubicBezTo>
                <a:cubicBezTo>
                  <a:pt x="3770" y="17447"/>
                  <a:pt x="3770" y="17547"/>
                  <a:pt x="3803" y="17614"/>
                </a:cubicBezTo>
                <a:cubicBezTo>
                  <a:pt x="3803" y="17647"/>
                  <a:pt x="3870" y="17780"/>
                  <a:pt x="3936" y="17880"/>
                </a:cubicBezTo>
                <a:cubicBezTo>
                  <a:pt x="3970" y="18014"/>
                  <a:pt x="4003" y="18181"/>
                  <a:pt x="4003" y="18214"/>
                </a:cubicBezTo>
                <a:cubicBezTo>
                  <a:pt x="4003" y="18314"/>
                  <a:pt x="4037" y="18447"/>
                  <a:pt x="4037" y="18514"/>
                </a:cubicBezTo>
                <a:cubicBezTo>
                  <a:pt x="4103" y="18614"/>
                  <a:pt x="4103" y="18714"/>
                  <a:pt x="4103" y="18781"/>
                </a:cubicBezTo>
                <a:cubicBezTo>
                  <a:pt x="4103" y="18814"/>
                  <a:pt x="4137" y="18881"/>
                  <a:pt x="4137" y="18948"/>
                </a:cubicBezTo>
                <a:cubicBezTo>
                  <a:pt x="4170" y="19015"/>
                  <a:pt x="4203" y="19148"/>
                  <a:pt x="4203" y="19215"/>
                </a:cubicBezTo>
                <a:cubicBezTo>
                  <a:pt x="4203" y="19315"/>
                  <a:pt x="4270" y="19381"/>
                  <a:pt x="4270" y="19381"/>
                </a:cubicBezTo>
                <a:cubicBezTo>
                  <a:pt x="4270" y="19381"/>
                  <a:pt x="4303" y="19482"/>
                  <a:pt x="4303" y="19615"/>
                </a:cubicBezTo>
                <a:cubicBezTo>
                  <a:pt x="4370" y="20015"/>
                  <a:pt x="4370" y="20149"/>
                  <a:pt x="4470" y="20315"/>
                </a:cubicBezTo>
                <a:cubicBezTo>
                  <a:pt x="4504" y="20382"/>
                  <a:pt x="4537" y="20549"/>
                  <a:pt x="4537" y="20616"/>
                </a:cubicBezTo>
                <a:cubicBezTo>
                  <a:pt x="4537" y="20682"/>
                  <a:pt x="4537" y="20782"/>
                  <a:pt x="4604" y="20816"/>
                </a:cubicBezTo>
                <a:cubicBezTo>
                  <a:pt x="4604" y="20849"/>
                  <a:pt x="4637" y="21016"/>
                  <a:pt x="4670" y="21183"/>
                </a:cubicBezTo>
                <a:cubicBezTo>
                  <a:pt x="4704" y="21350"/>
                  <a:pt x="4770" y="21516"/>
                  <a:pt x="4770" y="21550"/>
                </a:cubicBezTo>
                <a:cubicBezTo>
                  <a:pt x="4804" y="21616"/>
                  <a:pt x="4804" y="21716"/>
                  <a:pt x="4804" y="21817"/>
                </a:cubicBezTo>
                <a:cubicBezTo>
                  <a:pt x="4804" y="21883"/>
                  <a:pt x="4804" y="22017"/>
                  <a:pt x="4837" y="22050"/>
                </a:cubicBezTo>
                <a:cubicBezTo>
                  <a:pt x="4870" y="22150"/>
                  <a:pt x="4870" y="22217"/>
                  <a:pt x="4937" y="22317"/>
                </a:cubicBezTo>
                <a:cubicBezTo>
                  <a:pt x="4971" y="22384"/>
                  <a:pt x="4971" y="22484"/>
                  <a:pt x="5004" y="22550"/>
                </a:cubicBezTo>
                <a:cubicBezTo>
                  <a:pt x="5037" y="22650"/>
                  <a:pt x="5037" y="22717"/>
                  <a:pt x="5037" y="22851"/>
                </a:cubicBezTo>
                <a:cubicBezTo>
                  <a:pt x="5037" y="22984"/>
                  <a:pt x="5104" y="23051"/>
                  <a:pt x="5171" y="23284"/>
                </a:cubicBezTo>
                <a:cubicBezTo>
                  <a:pt x="5204" y="23384"/>
                  <a:pt x="5304" y="23618"/>
                  <a:pt x="5337" y="23685"/>
                </a:cubicBezTo>
                <a:cubicBezTo>
                  <a:pt x="5371" y="23785"/>
                  <a:pt x="5438" y="23951"/>
                  <a:pt x="5471" y="23985"/>
                </a:cubicBezTo>
                <a:cubicBezTo>
                  <a:pt x="5504" y="24051"/>
                  <a:pt x="5538" y="24152"/>
                  <a:pt x="5538" y="24185"/>
                </a:cubicBezTo>
                <a:cubicBezTo>
                  <a:pt x="5538" y="24385"/>
                  <a:pt x="5804" y="24952"/>
                  <a:pt x="5971" y="25119"/>
                </a:cubicBezTo>
                <a:lnTo>
                  <a:pt x="6105" y="25219"/>
                </a:lnTo>
                <a:cubicBezTo>
                  <a:pt x="6305" y="25553"/>
                  <a:pt x="6772" y="25953"/>
                  <a:pt x="7105" y="26120"/>
                </a:cubicBezTo>
                <a:cubicBezTo>
                  <a:pt x="7873" y="26487"/>
                  <a:pt x="7939" y="26487"/>
                  <a:pt x="8440" y="26620"/>
                </a:cubicBezTo>
                <a:cubicBezTo>
                  <a:pt x="8973" y="26720"/>
                  <a:pt x="9007" y="26720"/>
                  <a:pt x="9641" y="26787"/>
                </a:cubicBezTo>
                <a:cubicBezTo>
                  <a:pt x="10775" y="26820"/>
                  <a:pt x="11008" y="26820"/>
                  <a:pt x="11042" y="26853"/>
                </a:cubicBezTo>
                <a:cubicBezTo>
                  <a:pt x="11042" y="26853"/>
                  <a:pt x="11208" y="26887"/>
                  <a:pt x="11342" y="26887"/>
                </a:cubicBezTo>
                <a:cubicBezTo>
                  <a:pt x="11475" y="26887"/>
                  <a:pt x="11675" y="26954"/>
                  <a:pt x="11809" y="26954"/>
                </a:cubicBezTo>
                <a:cubicBezTo>
                  <a:pt x="11875" y="26954"/>
                  <a:pt x="12042" y="26987"/>
                  <a:pt x="12176" y="26987"/>
                </a:cubicBezTo>
                <a:cubicBezTo>
                  <a:pt x="12342" y="27020"/>
                  <a:pt x="12843" y="27187"/>
                  <a:pt x="13143" y="27320"/>
                </a:cubicBezTo>
                <a:cubicBezTo>
                  <a:pt x="13343" y="27387"/>
                  <a:pt x="13677" y="27521"/>
                  <a:pt x="14110" y="27621"/>
                </a:cubicBezTo>
                <a:cubicBezTo>
                  <a:pt x="14311" y="27654"/>
                  <a:pt x="14544" y="27721"/>
                  <a:pt x="14677" y="27721"/>
                </a:cubicBezTo>
                <a:cubicBezTo>
                  <a:pt x="14811" y="27787"/>
                  <a:pt x="14978" y="27821"/>
                  <a:pt x="15044" y="27821"/>
                </a:cubicBezTo>
                <a:cubicBezTo>
                  <a:pt x="15144" y="27821"/>
                  <a:pt x="15345" y="27854"/>
                  <a:pt x="15511" y="27888"/>
                </a:cubicBezTo>
                <a:cubicBezTo>
                  <a:pt x="15678" y="27954"/>
                  <a:pt x="15878" y="27988"/>
                  <a:pt x="16145" y="27988"/>
                </a:cubicBezTo>
                <a:cubicBezTo>
                  <a:pt x="16341" y="27997"/>
                  <a:pt x="16599" y="28001"/>
                  <a:pt x="16873" y="28001"/>
                </a:cubicBezTo>
                <a:cubicBezTo>
                  <a:pt x="17536" y="28001"/>
                  <a:pt x="18291" y="27978"/>
                  <a:pt x="18480" y="27954"/>
                </a:cubicBezTo>
                <a:cubicBezTo>
                  <a:pt x="18614" y="27888"/>
                  <a:pt x="18847" y="27854"/>
                  <a:pt x="19314" y="27821"/>
                </a:cubicBezTo>
                <a:cubicBezTo>
                  <a:pt x="19381" y="27821"/>
                  <a:pt x="19514" y="27787"/>
                  <a:pt x="19614" y="27721"/>
                </a:cubicBezTo>
                <a:cubicBezTo>
                  <a:pt x="19681" y="27687"/>
                  <a:pt x="19881" y="27654"/>
                  <a:pt x="20048" y="27621"/>
                </a:cubicBezTo>
                <a:cubicBezTo>
                  <a:pt x="20448" y="27487"/>
                  <a:pt x="20682" y="27387"/>
                  <a:pt x="20815" y="27320"/>
                </a:cubicBezTo>
                <a:cubicBezTo>
                  <a:pt x="20849" y="27287"/>
                  <a:pt x="20982" y="27220"/>
                  <a:pt x="21049" y="27187"/>
                </a:cubicBezTo>
                <a:cubicBezTo>
                  <a:pt x="21316" y="27120"/>
                  <a:pt x="21682" y="26954"/>
                  <a:pt x="21883" y="26787"/>
                </a:cubicBezTo>
                <a:cubicBezTo>
                  <a:pt x="22149" y="26553"/>
                  <a:pt x="22516" y="26320"/>
                  <a:pt x="22717" y="26186"/>
                </a:cubicBezTo>
                <a:cubicBezTo>
                  <a:pt x="22817" y="26153"/>
                  <a:pt x="22950" y="26020"/>
                  <a:pt x="23017" y="25953"/>
                </a:cubicBezTo>
                <a:cubicBezTo>
                  <a:pt x="23117" y="25853"/>
                  <a:pt x="23217" y="25719"/>
                  <a:pt x="23317" y="25686"/>
                </a:cubicBezTo>
                <a:cubicBezTo>
                  <a:pt x="23550" y="25452"/>
                  <a:pt x="23717" y="25319"/>
                  <a:pt x="23817" y="25152"/>
                </a:cubicBezTo>
                <a:cubicBezTo>
                  <a:pt x="23851" y="25052"/>
                  <a:pt x="24017" y="24885"/>
                  <a:pt x="24118" y="24785"/>
                </a:cubicBezTo>
                <a:cubicBezTo>
                  <a:pt x="24318" y="24552"/>
                  <a:pt x="24551" y="24285"/>
                  <a:pt x="24551" y="24218"/>
                </a:cubicBezTo>
                <a:cubicBezTo>
                  <a:pt x="24551" y="24218"/>
                  <a:pt x="24618" y="24152"/>
                  <a:pt x="24685" y="24051"/>
                </a:cubicBezTo>
                <a:cubicBezTo>
                  <a:pt x="24785" y="23985"/>
                  <a:pt x="24818" y="23885"/>
                  <a:pt x="24818" y="23885"/>
                </a:cubicBezTo>
                <a:lnTo>
                  <a:pt x="24885" y="23718"/>
                </a:lnTo>
                <a:lnTo>
                  <a:pt x="25052" y="23384"/>
                </a:lnTo>
                <a:cubicBezTo>
                  <a:pt x="25118" y="23318"/>
                  <a:pt x="25152" y="23184"/>
                  <a:pt x="25185" y="23151"/>
                </a:cubicBezTo>
                <a:cubicBezTo>
                  <a:pt x="25218" y="23117"/>
                  <a:pt x="25285" y="22984"/>
                  <a:pt x="25318" y="22884"/>
                </a:cubicBezTo>
                <a:cubicBezTo>
                  <a:pt x="25352" y="22817"/>
                  <a:pt x="25385" y="22684"/>
                  <a:pt x="25452" y="22550"/>
                </a:cubicBezTo>
                <a:cubicBezTo>
                  <a:pt x="25719" y="21983"/>
                  <a:pt x="25785" y="21783"/>
                  <a:pt x="25819" y="21350"/>
                </a:cubicBezTo>
                <a:cubicBezTo>
                  <a:pt x="25852" y="21116"/>
                  <a:pt x="25852" y="20716"/>
                  <a:pt x="25885" y="20482"/>
                </a:cubicBezTo>
                <a:cubicBezTo>
                  <a:pt x="25885" y="20115"/>
                  <a:pt x="25885" y="20015"/>
                  <a:pt x="25852" y="19882"/>
                </a:cubicBezTo>
                <a:cubicBezTo>
                  <a:pt x="25819" y="19815"/>
                  <a:pt x="25785" y="19715"/>
                  <a:pt x="25785" y="19648"/>
                </a:cubicBezTo>
                <a:cubicBezTo>
                  <a:pt x="25785" y="19615"/>
                  <a:pt x="25719" y="19482"/>
                  <a:pt x="25685" y="19381"/>
                </a:cubicBezTo>
                <a:cubicBezTo>
                  <a:pt x="25652" y="19315"/>
                  <a:pt x="25619" y="19181"/>
                  <a:pt x="25619" y="19148"/>
                </a:cubicBezTo>
                <a:cubicBezTo>
                  <a:pt x="25552" y="19048"/>
                  <a:pt x="25519" y="18981"/>
                  <a:pt x="25318" y="18648"/>
                </a:cubicBezTo>
                <a:cubicBezTo>
                  <a:pt x="25052" y="18281"/>
                  <a:pt x="25052" y="18281"/>
                  <a:pt x="25052" y="18147"/>
                </a:cubicBezTo>
                <a:lnTo>
                  <a:pt x="25052" y="17680"/>
                </a:lnTo>
                <a:cubicBezTo>
                  <a:pt x="25052" y="17513"/>
                  <a:pt x="25018" y="17247"/>
                  <a:pt x="25018" y="17146"/>
                </a:cubicBezTo>
                <a:cubicBezTo>
                  <a:pt x="25018" y="16980"/>
                  <a:pt x="24985" y="16846"/>
                  <a:pt x="24951" y="16713"/>
                </a:cubicBezTo>
                <a:cubicBezTo>
                  <a:pt x="24851" y="16546"/>
                  <a:pt x="24618" y="16212"/>
                  <a:pt x="24451" y="16079"/>
                </a:cubicBezTo>
                <a:cubicBezTo>
                  <a:pt x="24318" y="15979"/>
                  <a:pt x="23951" y="15745"/>
                  <a:pt x="23784" y="15712"/>
                </a:cubicBezTo>
                <a:cubicBezTo>
                  <a:pt x="23684" y="15679"/>
                  <a:pt x="23550" y="15645"/>
                  <a:pt x="23517" y="15579"/>
                </a:cubicBezTo>
                <a:lnTo>
                  <a:pt x="23350" y="15512"/>
                </a:lnTo>
                <a:cubicBezTo>
                  <a:pt x="23317" y="15512"/>
                  <a:pt x="23317" y="15479"/>
                  <a:pt x="23317" y="15212"/>
                </a:cubicBezTo>
                <a:cubicBezTo>
                  <a:pt x="23317" y="15045"/>
                  <a:pt x="23350" y="14878"/>
                  <a:pt x="23350" y="14811"/>
                </a:cubicBezTo>
                <a:cubicBezTo>
                  <a:pt x="23484" y="14378"/>
                  <a:pt x="23517" y="14211"/>
                  <a:pt x="23517" y="13978"/>
                </a:cubicBezTo>
                <a:cubicBezTo>
                  <a:pt x="23517" y="13844"/>
                  <a:pt x="23550" y="13611"/>
                  <a:pt x="23617" y="13511"/>
                </a:cubicBezTo>
                <a:cubicBezTo>
                  <a:pt x="23684" y="13210"/>
                  <a:pt x="23684" y="12510"/>
                  <a:pt x="23651" y="12076"/>
                </a:cubicBezTo>
                <a:cubicBezTo>
                  <a:pt x="23617" y="11809"/>
                  <a:pt x="23617" y="11743"/>
                  <a:pt x="23517" y="11609"/>
                </a:cubicBezTo>
                <a:cubicBezTo>
                  <a:pt x="23484" y="11509"/>
                  <a:pt x="23384" y="11376"/>
                  <a:pt x="23350" y="11309"/>
                </a:cubicBezTo>
                <a:cubicBezTo>
                  <a:pt x="23317" y="11209"/>
                  <a:pt x="23217" y="11142"/>
                  <a:pt x="23184" y="11042"/>
                </a:cubicBezTo>
                <a:cubicBezTo>
                  <a:pt x="23117" y="11009"/>
                  <a:pt x="23017" y="10875"/>
                  <a:pt x="22950" y="10809"/>
                </a:cubicBezTo>
                <a:cubicBezTo>
                  <a:pt x="22683" y="10542"/>
                  <a:pt x="22216" y="10208"/>
                  <a:pt x="22016" y="10141"/>
                </a:cubicBezTo>
                <a:cubicBezTo>
                  <a:pt x="21816" y="10041"/>
                  <a:pt x="21649" y="9975"/>
                  <a:pt x="21449" y="9808"/>
                </a:cubicBezTo>
                <a:cubicBezTo>
                  <a:pt x="21316" y="9708"/>
                  <a:pt x="21282" y="9674"/>
                  <a:pt x="21215" y="9541"/>
                </a:cubicBezTo>
                <a:cubicBezTo>
                  <a:pt x="21149" y="9341"/>
                  <a:pt x="21115" y="8507"/>
                  <a:pt x="21149" y="8240"/>
                </a:cubicBezTo>
                <a:cubicBezTo>
                  <a:pt x="21182" y="8073"/>
                  <a:pt x="21182" y="7973"/>
                  <a:pt x="21149" y="7706"/>
                </a:cubicBezTo>
                <a:cubicBezTo>
                  <a:pt x="21149" y="7540"/>
                  <a:pt x="21115" y="7239"/>
                  <a:pt x="21115" y="7073"/>
                </a:cubicBezTo>
                <a:cubicBezTo>
                  <a:pt x="21115" y="6906"/>
                  <a:pt x="21115" y="6739"/>
                  <a:pt x="21049" y="6706"/>
                </a:cubicBezTo>
                <a:cubicBezTo>
                  <a:pt x="21049" y="6672"/>
                  <a:pt x="21015" y="6539"/>
                  <a:pt x="20982" y="6405"/>
                </a:cubicBezTo>
                <a:cubicBezTo>
                  <a:pt x="20982" y="6339"/>
                  <a:pt x="20949" y="6205"/>
                  <a:pt x="20882" y="6172"/>
                </a:cubicBezTo>
                <a:cubicBezTo>
                  <a:pt x="20882" y="6139"/>
                  <a:pt x="20849" y="6072"/>
                  <a:pt x="20849" y="6039"/>
                </a:cubicBezTo>
                <a:cubicBezTo>
                  <a:pt x="20849" y="5972"/>
                  <a:pt x="20682" y="5572"/>
                  <a:pt x="20615" y="5505"/>
                </a:cubicBezTo>
                <a:cubicBezTo>
                  <a:pt x="20548" y="5471"/>
                  <a:pt x="20482" y="5371"/>
                  <a:pt x="20482" y="5305"/>
                </a:cubicBezTo>
                <a:cubicBezTo>
                  <a:pt x="20348" y="5071"/>
                  <a:pt x="19848" y="4704"/>
                  <a:pt x="19548" y="4571"/>
                </a:cubicBezTo>
                <a:cubicBezTo>
                  <a:pt x="19481" y="4537"/>
                  <a:pt x="19381" y="4504"/>
                  <a:pt x="19347" y="4471"/>
                </a:cubicBezTo>
                <a:cubicBezTo>
                  <a:pt x="19314" y="4404"/>
                  <a:pt x="19181" y="4371"/>
                  <a:pt x="19114" y="4371"/>
                </a:cubicBezTo>
                <a:cubicBezTo>
                  <a:pt x="19014" y="4371"/>
                  <a:pt x="18880" y="4337"/>
                  <a:pt x="18847" y="4304"/>
                </a:cubicBezTo>
                <a:cubicBezTo>
                  <a:pt x="18814" y="4237"/>
                  <a:pt x="18680" y="4204"/>
                  <a:pt x="18614" y="4204"/>
                </a:cubicBezTo>
                <a:cubicBezTo>
                  <a:pt x="18514" y="4204"/>
                  <a:pt x="18380" y="4171"/>
                  <a:pt x="18313" y="4137"/>
                </a:cubicBezTo>
                <a:cubicBezTo>
                  <a:pt x="18213" y="4070"/>
                  <a:pt x="18113" y="4037"/>
                  <a:pt x="17980" y="4004"/>
                </a:cubicBezTo>
                <a:cubicBezTo>
                  <a:pt x="17780" y="3904"/>
                  <a:pt x="17680" y="3870"/>
                  <a:pt x="17446" y="3570"/>
                </a:cubicBezTo>
                <a:cubicBezTo>
                  <a:pt x="17146" y="3303"/>
                  <a:pt x="17046" y="3203"/>
                  <a:pt x="16879" y="3136"/>
                </a:cubicBezTo>
                <a:cubicBezTo>
                  <a:pt x="16679" y="3003"/>
                  <a:pt x="16545" y="2970"/>
                  <a:pt x="16112" y="2870"/>
                </a:cubicBezTo>
                <a:cubicBezTo>
                  <a:pt x="15111" y="2636"/>
                  <a:pt x="14944" y="2536"/>
                  <a:pt x="14477" y="2303"/>
                </a:cubicBezTo>
                <a:cubicBezTo>
                  <a:pt x="14344" y="2202"/>
                  <a:pt x="14177" y="2136"/>
                  <a:pt x="14110" y="2069"/>
                </a:cubicBezTo>
                <a:cubicBezTo>
                  <a:pt x="14010" y="2036"/>
                  <a:pt x="13877" y="2002"/>
                  <a:pt x="13810" y="1969"/>
                </a:cubicBezTo>
                <a:cubicBezTo>
                  <a:pt x="13710" y="1902"/>
                  <a:pt x="13643" y="1869"/>
                  <a:pt x="13610" y="1869"/>
                </a:cubicBezTo>
                <a:cubicBezTo>
                  <a:pt x="13543" y="1869"/>
                  <a:pt x="13443" y="1836"/>
                  <a:pt x="13343" y="1802"/>
                </a:cubicBezTo>
                <a:cubicBezTo>
                  <a:pt x="13276" y="1735"/>
                  <a:pt x="13043" y="1669"/>
                  <a:pt x="12943" y="1669"/>
                </a:cubicBezTo>
                <a:cubicBezTo>
                  <a:pt x="12809" y="1635"/>
                  <a:pt x="12609" y="1569"/>
                  <a:pt x="12509" y="1535"/>
                </a:cubicBezTo>
                <a:cubicBezTo>
                  <a:pt x="12443" y="1502"/>
                  <a:pt x="12309" y="1502"/>
                  <a:pt x="12276" y="1502"/>
                </a:cubicBezTo>
                <a:cubicBezTo>
                  <a:pt x="12209" y="1502"/>
                  <a:pt x="12109" y="1502"/>
                  <a:pt x="12009" y="1469"/>
                </a:cubicBezTo>
                <a:cubicBezTo>
                  <a:pt x="11875" y="1402"/>
                  <a:pt x="11642" y="1402"/>
                  <a:pt x="11108" y="1369"/>
                </a:cubicBezTo>
                <a:cubicBezTo>
                  <a:pt x="10975" y="1369"/>
                  <a:pt x="10841" y="1335"/>
                  <a:pt x="10808" y="1302"/>
                </a:cubicBezTo>
                <a:cubicBezTo>
                  <a:pt x="10775" y="1235"/>
                  <a:pt x="10675" y="1202"/>
                  <a:pt x="10641" y="1202"/>
                </a:cubicBezTo>
                <a:cubicBezTo>
                  <a:pt x="10608" y="1202"/>
                  <a:pt x="10374" y="1135"/>
                  <a:pt x="10208" y="1002"/>
                </a:cubicBezTo>
                <a:cubicBezTo>
                  <a:pt x="9774" y="735"/>
                  <a:pt x="8873" y="468"/>
                  <a:pt x="8606" y="401"/>
                </a:cubicBezTo>
                <a:cubicBezTo>
                  <a:pt x="8506" y="401"/>
                  <a:pt x="8440" y="368"/>
                  <a:pt x="8373" y="368"/>
                </a:cubicBezTo>
                <a:cubicBezTo>
                  <a:pt x="8306" y="334"/>
                  <a:pt x="8006" y="234"/>
                  <a:pt x="7873" y="234"/>
                </a:cubicBezTo>
                <a:cubicBezTo>
                  <a:pt x="7706" y="234"/>
                  <a:pt x="7339" y="168"/>
                  <a:pt x="7039" y="68"/>
                </a:cubicBezTo>
                <a:cubicBezTo>
                  <a:pt x="6772" y="1"/>
                  <a:pt x="6772" y="1"/>
                  <a:pt x="63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 rot="5033222">
            <a:off x="8457174" y="1180408"/>
            <a:ext cx="799097" cy="952055"/>
          </a:xfrm>
          <a:custGeom>
            <a:rect b="b" l="l" r="r" t="t"/>
            <a:pathLst>
              <a:path extrusionOk="0" h="21243" w="22117">
                <a:moveTo>
                  <a:pt x="14678" y="0"/>
                </a:moveTo>
                <a:cubicBezTo>
                  <a:pt x="14344" y="0"/>
                  <a:pt x="13043" y="100"/>
                  <a:pt x="12710" y="167"/>
                </a:cubicBezTo>
                <a:cubicBezTo>
                  <a:pt x="12610" y="167"/>
                  <a:pt x="12443" y="200"/>
                  <a:pt x="12343" y="200"/>
                </a:cubicBezTo>
                <a:cubicBezTo>
                  <a:pt x="11709" y="300"/>
                  <a:pt x="9707" y="667"/>
                  <a:pt x="9107" y="834"/>
                </a:cubicBezTo>
                <a:cubicBezTo>
                  <a:pt x="9040" y="867"/>
                  <a:pt x="8840" y="934"/>
                  <a:pt x="8673" y="967"/>
                </a:cubicBezTo>
                <a:cubicBezTo>
                  <a:pt x="8507" y="1001"/>
                  <a:pt x="8340" y="1034"/>
                  <a:pt x="8273" y="1101"/>
                </a:cubicBezTo>
                <a:cubicBezTo>
                  <a:pt x="8240" y="1101"/>
                  <a:pt x="8173" y="1134"/>
                  <a:pt x="8106" y="1134"/>
                </a:cubicBezTo>
                <a:cubicBezTo>
                  <a:pt x="8073" y="1134"/>
                  <a:pt x="7906" y="1168"/>
                  <a:pt x="7739" y="1201"/>
                </a:cubicBezTo>
                <a:cubicBezTo>
                  <a:pt x="7172" y="1368"/>
                  <a:pt x="7106" y="1368"/>
                  <a:pt x="6939" y="1434"/>
                </a:cubicBezTo>
                <a:cubicBezTo>
                  <a:pt x="6872" y="1434"/>
                  <a:pt x="6739" y="1468"/>
                  <a:pt x="6739" y="1501"/>
                </a:cubicBezTo>
                <a:cubicBezTo>
                  <a:pt x="6705" y="1535"/>
                  <a:pt x="6605" y="1535"/>
                  <a:pt x="6572" y="1535"/>
                </a:cubicBezTo>
                <a:cubicBezTo>
                  <a:pt x="6272" y="1601"/>
                  <a:pt x="3270" y="2502"/>
                  <a:pt x="2936" y="2669"/>
                </a:cubicBezTo>
                <a:cubicBezTo>
                  <a:pt x="2769" y="2769"/>
                  <a:pt x="2569" y="2835"/>
                  <a:pt x="2502" y="2835"/>
                </a:cubicBezTo>
                <a:cubicBezTo>
                  <a:pt x="2035" y="3002"/>
                  <a:pt x="1935" y="3036"/>
                  <a:pt x="1735" y="3169"/>
                </a:cubicBezTo>
                <a:cubicBezTo>
                  <a:pt x="1602" y="3269"/>
                  <a:pt x="1435" y="3336"/>
                  <a:pt x="1402" y="3336"/>
                </a:cubicBezTo>
                <a:cubicBezTo>
                  <a:pt x="1368" y="3369"/>
                  <a:pt x="1235" y="3436"/>
                  <a:pt x="1168" y="3503"/>
                </a:cubicBezTo>
                <a:cubicBezTo>
                  <a:pt x="1068" y="3603"/>
                  <a:pt x="935" y="3669"/>
                  <a:pt x="834" y="3769"/>
                </a:cubicBezTo>
                <a:cubicBezTo>
                  <a:pt x="734" y="3836"/>
                  <a:pt x="601" y="3936"/>
                  <a:pt x="601" y="3970"/>
                </a:cubicBezTo>
                <a:cubicBezTo>
                  <a:pt x="601" y="4003"/>
                  <a:pt x="534" y="4103"/>
                  <a:pt x="534" y="4103"/>
                </a:cubicBezTo>
                <a:cubicBezTo>
                  <a:pt x="434" y="4170"/>
                  <a:pt x="267" y="4503"/>
                  <a:pt x="267" y="4603"/>
                </a:cubicBezTo>
                <a:cubicBezTo>
                  <a:pt x="267" y="4637"/>
                  <a:pt x="234" y="4703"/>
                  <a:pt x="234" y="4770"/>
                </a:cubicBezTo>
                <a:cubicBezTo>
                  <a:pt x="1" y="4837"/>
                  <a:pt x="1" y="5504"/>
                  <a:pt x="34" y="5771"/>
                </a:cubicBezTo>
                <a:cubicBezTo>
                  <a:pt x="134" y="6138"/>
                  <a:pt x="167" y="6438"/>
                  <a:pt x="234" y="6638"/>
                </a:cubicBezTo>
                <a:cubicBezTo>
                  <a:pt x="301" y="6772"/>
                  <a:pt x="367" y="6972"/>
                  <a:pt x="401" y="7105"/>
                </a:cubicBezTo>
                <a:cubicBezTo>
                  <a:pt x="468" y="7205"/>
                  <a:pt x="501" y="7372"/>
                  <a:pt x="534" y="7439"/>
                </a:cubicBezTo>
                <a:cubicBezTo>
                  <a:pt x="568" y="7472"/>
                  <a:pt x="568" y="7606"/>
                  <a:pt x="568" y="7672"/>
                </a:cubicBezTo>
                <a:cubicBezTo>
                  <a:pt x="568" y="7772"/>
                  <a:pt x="634" y="7839"/>
                  <a:pt x="634" y="7939"/>
                </a:cubicBezTo>
                <a:cubicBezTo>
                  <a:pt x="668" y="8039"/>
                  <a:pt x="701" y="8273"/>
                  <a:pt x="834" y="8773"/>
                </a:cubicBezTo>
                <a:cubicBezTo>
                  <a:pt x="868" y="8873"/>
                  <a:pt x="901" y="9140"/>
                  <a:pt x="901" y="9307"/>
                </a:cubicBezTo>
                <a:cubicBezTo>
                  <a:pt x="935" y="9607"/>
                  <a:pt x="1068" y="10374"/>
                  <a:pt x="1168" y="10975"/>
                </a:cubicBezTo>
                <a:cubicBezTo>
                  <a:pt x="1235" y="11708"/>
                  <a:pt x="1335" y="12309"/>
                  <a:pt x="1402" y="12709"/>
                </a:cubicBezTo>
                <a:cubicBezTo>
                  <a:pt x="1402" y="12809"/>
                  <a:pt x="1435" y="12876"/>
                  <a:pt x="1502" y="12943"/>
                </a:cubicBezTo>
                <a:cubicBezTo>
                  <a:pt x="1535" y="12976"/>
                  <a:pt x="1535" y="13143"/>
                  <a:pt x="1568" y="13276"/>
                </a:cubicBezTo>
                <a:cubicBezTo>
                  <a:pt x="1568" y="13376"/>
                  <a:pt x="1668" y="13543"/>
                  <a:pt x="1702" y="13677"/>
                </a:cubicBezTo>
                <a:cubicBezTo>
                  <a:pt x="1835" y="13943"/>
                  <a:pt x="2002" y="14277"/>
                  <a:pt x="2035" y="14444"/>
                </a:cubicBezTo>
                <a:cubicBezTo>
                  <a:pt x="2069" y="14510"/>
                  <a:pt x="2169" y="14677"/>
                  <a:pt x="2202" y="14811"/>
                </a:cubicBezTo>
                <a:cubicBezTo>
                  <a:pt x="2302" y="14944"/>
                  <a:pt x="2369" y="15111"/>
                  <a:pt x="2402" y="15178"/>
                </a:cubicBezTo>
                <a:cubicBezTo>
                  <a:pt x="2436" y="15278"/>
                  <a:pt x="2536" y="15444"/>
                  <a:pt x="2569" y="15545"/>
                </a:cubicBezTo>
                <a:cubicBezTo>
                  <a:pt x="2669" y="15811"/>
                  <a:pt x="2669" y="15878"/>
                  <a:pt x="2803" y="16779"/>
                </a:cubicBezTo>
                <a:cubicBezTo>
                  <a:pt x="2869" y="17279"/>
                  <a:pt x="2903" y="17513"/>
                  <a:pt x="3036" y="17779"/>
                </a:cubicBezTo>
                <a:cubicBezTo>
                  <a:pt x="3069" y="17846"/>
                  <a:pt x="3136" y="17980"/>
                  <a:pt x="3169" y="18046"/>
                </a:cubicBezTo>
                <a:cubicBezTo>
                  <a:pt x="3203" y="18146"/>
                  <a:pt x="3236" y="18213"/>
                  <a:pt x="3503" y="18547"/>
                </a:cubicBezTo>
                <a:cubicBezTo>
                  <a:pt x="3536" y="18647"/>
                  <a:pt x="3670" y="18780"/>
                  <a:pt x="3770" y="18814"/>
                </a:cubicBezTo>
                <a:cubicBezTo>
                  <a:pt x="3870" y="18880"/>
                  <a:pt x="4037" y="19014"/>
                  <a:pt x="4103" y="19114"/>
                </a:cubicBezTo>
                <a:cubicBezTo>
                  <a:pt x="4270" y="19281"/>
                  <a:pt x="5104" y="19781"/>
                  <a:pt x="5338" y="19848"/>
                </a:cubicBezTo>
                <a:cubicBezTo>
                  <a:pt x="5404" y="19881"/>
                  <a:pt x="5504" y="19948"/>
                  <a:pt x="5538" y="19948"/>
                </a:cubicBezTo>
                <a:cubicBezTo>
                  <a:pt x="5671" y="20014"/>
                  <a:pt x="6572" y="20281"/>
                  <a:pt x="7239" y="20448"/>
                </a:cubicBezTo>
                <a:cubicBezTo>
                  <a:pt x="7406" y="20481"/>
                  <a:pt x="7739" y="20548"/>
                  <a:pt x="8006" y="20648"/>
                </a:cubicBezTo>
                <a:cubicBezTo>
                  <a:pt x="8440" y="20782"/>
                  <a:pt x="8607" y="20815"/>
                  <a:pt x="9074" y="20948"/>
                </a:cubicBezTo>
                <a:cubicBezTo>
                  <a:pt x="9274" y="20982"/>
                  <a:pt x="9407" y="20982"/>
                  <a:pt x="9741" y="20982"/>
                </a:cubicBezTo>
                <a:cubicBezTo>
                  <a:pt x="9991" y="20965"/>
                  <a:pt x="10183" y="20957"/>
                  <a:pt x="10320" y="20957"/>
                </a:cubicBezTo>
                <a:cubicBezTo>
                  <a:pt x="10458" y="20957"/>
                  <a:pt x="10541" y="20965"/>
                  <a:pt x="10575" y="20982"/>
                </a:cubicBezTo>
                <a:cubicBezTo>
                  <a:pt x="10708" y="21015"/>
                  <a:pt x="11742" y="21182"/>
                  <a:pt x="12209" y="21215"/>
                </a:cubicBezTo>
                <a:cubicBezTo>
                  <a:pt x="12368" y="21234"/>
                  <a:pt x="12513" y="21242"/>
                  <a:pt x="12653" y="21242"/>
                </a:cubicBezTo>
                <a:cubicBezTo>
                  <a:pt x="13013" y="21242"/>
                  <a:pt x="13335" y="21187"/>
                  <a:pt x="13744" y="21115"/>
                </a:cubicBezTo>
                <a:cubicBezTo>
                  <a:pt x="14244" y="20982"/>
                  <a:pt x="14678" y="20848"/>
                  <a:pt x="14911" y="20782"/>
                </a:cubicBezTo>
                <a:cubicBezTo>
                  <a:pt x="15078" y="20682"/>
                  <a:pt x="15245" y="20648"/>
                  <a:pt x="15278" y="20648"/>
                </a:cubicBezTo>
                <a:cubicBezTo>
                  <a:pt x="15512" y="20648"/>
                  <a:pt x="16245" y="20348"/>
                  <a:pt x="16579" y="20114"/>
                </a:cubicBezTo>
                <a:cubicBezTo>
                  <a:pt x="17079" y="19714"/>
                  <a:pt x="17246" y="19647"/>
                  <a:pt x="17380" y="19514"/>
                </a:cubicBezTo>
                <a:cubicBezTo>
                  <a:pt x="17580" y="19347"/>
                  <a:pt x="17913" y="18880"/>
                  <a:pt x="18013" y="18680"/>
                </a:cubicBezTo>
                <a:cubicBezTo>
                  <a:pt x="18047" y="18613"/>
                  <a:pt x="18113" y="18480"/>
                  <a:pt x="18113" y="18380"/>
                </a:cubicBezTo>
                <a:cubicBezTo>
                  <a:pt x="18280" y="18013"/>
                  <a:pt x="18180" y="17012"/>
                  <a:pt x="17913" y="16712"/>
                </a:cubicBezTo>
                <a:cubicBezTo>
                  <a:pt x="17880" y="16645"/>
                  <a:pt x="17780" y="16512"/>
                  <a:pt x="17747" y="16445"/>
                </a:cubicBezTo>
                <a:lnTo>
                  <a:pt x="17580" y="16112"/>
                </a:lnTo>
                <a:cubicBezTo>
                  <a:pt x="17546" y="16012"/>
                  <a:pt x="17413" y="15845"/>
                  <a:pt x="17346" y="15678"/>
                </a:cubicBezTo>
                <a:cubicBezTo>
                  <a:pt x="17246" y="15511"/>
                  <a:pt x="17113" y="15311"/>
                  <a:pt x="17046" y="15178"/>
                </a:cubicBezTo>
                <a:cubicBezTo>
                  <a:pt x="16979" y="15044"/>
                  <a:pt x="16879" y="14877"/>
                  <a:pt x="16846" y="14811"/>
                </a:cubicBezTo>
                <a:cubicBezTo>
                  <a:pt x="16779" y="14711"/>
                  <a:pt x="16712" y="14611"/>
                  <a:pt x="16612" y="14477"/>
                </a:cubicBezTo>
                <a:cubicBezTo>
                  <a:pt x="16512" y="14310"/>
                  <a:pt x="16346" y="13943"/>
                  <a:pt x="16279" y="13677"/>
                </a:cubicBezTo>
                <a:cubicBezTo>
                  <a:pt x="16212" y="13009"/>
                  <a:pt x="16212" y="13009"/>
                  <a:pt x="16346" y="12776"/>
                </a:cubicBezTo>
                <a:cubicBezTo>
                  <a:pt x="16412" y="12642"/>
                  <a:pt x="16546" y="12442"/>
                  <a:pt x="16679" y="12342"/>
                </a:cubicBezTo>
                <a:cubicBezTo>
                  <a:pt x="16779" y="12276"/>
                  <a:pt x="16879" y="12142"/>
                  <a:pt x="16879" y="12142"/>
                </a:cubicBezTo>
                <a:cubicBezTo>
                  <a:pt x="16879" y="12109"/>
                  <a:pt x="16946" y="12009"/>
                  <a:pt x="17113" y="11975"/>
                </a:cubicBezTo>
                <a:cubicBezTo>
                  <a:pt x="17246" y="11875"/>
                  <a:pt x="17446" y="11775"/>
                  <a:pt x="17546" y="11675"/>
                </a:cubicBezTo>
                <a:cubicBezTo>
                  <a:pt x="17680" y="11608"/>
                  <a:pt x="17847" y="11475"/>
                  <a:pt x="17947" y="11375"/>
                </a:cubicBezTo>
                <a:cubicBezTo>
                  <a:pt x="18080" y="11308"/>
                  <a:pt x="18280" y="11175"/>
                  <a:pt x="18380" y="11108"/>
                </a:cubicBezTo>
                <a:cubicBezTo>
                  <a:pt x="18447" y="11008"/>
                  <a:pt x="18747" y="10841"/>
                  <a:pt x="18947" y="10674"/>
                </a:cubicBezTo>
                <a:cubicBezTo>
                  <a:pt x="19348" y="10441"/>
                  <a:pt x="19514" y="10274"/>
                  <a:pt x="20015" y="9840"/>
                </a:cubicBezTo>
                <a:cubicBezTo>
                  <a:pt x="20082" y="9774"/>
                  <a:pt x="20215" y="9674"/>
                  <a:pt x="20248" y="9607"/>
                </a:cubicBezTo>
                <a:cubicBezTo>
                  <a:pt x="20348" y="9507"/>
                  <a:pt x="20382" y="9440"/>
                  <a:pt x="20415" y="9440"/>
                </a:cubicBezTo>
                <a:lnTo>
                  <a:pt x="20682" y="9173"/>
                </a:lnTo>
                <a:cubicBezTo>
                  <a:pt x="20749" y="9040"/>
                  <a:pt x="20915" y="8940"/>
                  <a:pt x="20949" y="8840"/>
                </a:cubicBezTo>
                <a:cubicBezTo>
                  <a:pt x="21049" y="8773"/>
                  <a:pt x="21116" y="8640"/>
                  <a:pt x="21216" y="8540"/>
                </a:cubicBezTo>
                <a:cubicBezTo>
                  <a:pt x="21249" y="8473"/>
                  <a:pt x="21382" y="8339"/>
                  <a:pt x="21416" y="8273"/>
                </a:cubicBezTo>
                <a:cubicBezTo>
                  <a:pt x="21583" y="8039"/>
                  <a:pt x="21749" y="7706"/>
                  <a:pt x="21849" y="7505"/>
                </a:cubicBezTo>
                <a:cubicBezTo>
                  <a:pt x="21883" y="7372"/>
                  <a:pt x="21950" y="7205"/>
                  <a:pt x="22016" y="7105"/>
                </a:cubicBezTo>
                <a:cubicBezTo>
                  <a:pt x="22083" y="6872"/>
                  <a:pt x="22116" y="6838"/>
                  <a:pt x="22083" y="6205"/>
                </a:cubicBezTo>
                <a:cubicBezTo>
                  <a:pt x="22083" y="5838"/>
                  <a:pt x="22050" y="5471"/>
                  <a:pt x="22016" y="5337"/>
                </a:cubicBezTo>
                <a:cubicBezTo>
                  <a:pt x="21883" y="4837"/>
                  <a:pt x="21282" y="4036"/>
                  <a:pt x="20715" y="3503"/>
                </a:cubicBezTo>
                <a:cubicBezTo>
                  <a:pt x="20549" y="3369"/>
                  <a:pt x="20382" y="3202"/>
                  <a:pt x="20282" y="3136"/>
                </a:cubicBezTo>
                <a:cubicBezTo>
                  <a:pt x="20215" y="3102"/>
                  <a:pt x="20115" y="2969"/>
                  <a:pt x="20048" y="2869"/>
                </a:cubicBezTo>
                <a:cubicBezTo>
                  <a:pt x="19948" y="2802"/>
                  <a:pt x="19748" y="2635"/>
                  <a:pt x="19615" y="2502"/>
                </a:cubicBezTo>
                <a:cubicBezTo>
                  <a:pt x="19281" y="2268"/>
                  <a:pt x="19181" y="2135"/>
                  <a:pt x="18747" y="1801"/>
                </a:cubicBezTo>
                <a:cubicBezTo>
                  <a:pt x="18247" y="1368"/>
                  <a:pt x="17947" y="1168"/>
                  <a:pt x="17780" y="1034"/>
                </a:cubicBezTo>
                <a:cubicBezTo>
                  <a:pt x="17213" y="667"/>
                  <a:pt x="17079" y="601"/>
                  <a:pt x="16846" y="467"/>
                </a:cubicBezTo>
                <a:cubicBezTo>
                  <a:pt x="16245" y="167"/>
                  <a:pt x="15578" y="33"/>
                  <a:pt x="146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 rot="-8248464">
            <a:off x="-648126" y="4033566"/>
            <a:ext cx="2834879" cy="2617615"/>
          </a:xfrm>
          <a:custGeom>
            <a:rect b="b" l="l" r="r" t="t"/>
            <a:pathLst>
              <a:path extrusionOk="0" h="12276" w="16780">
                <a:moveTo>
                  <a:pt x="11376" y="0"/>
                </a:moveTo>
                <a:cubicBezTo>
                  <a:pt x="11009" y="0"/>
                  <a:pt x="10942" y="0"/>
                  <a:pt x="10742" y="101"/>
                </a:cubicBezTo>
                <a:cubicBezTo>
                  <a:pt x="10375" y="201"/>
                  <a:pt x="10175" y="367"/>
                  <a:pt x="10041" y="668"/>
                </a:cubicBezTo>
                <a:cubicBezTo>
                  <a:pt x="9941" y="834"/>
                  <a:pt x="10008" y="1035"/>
                  <a:pt x="10075" y="1201"/>
                </a:cubicBezTo>
                <a:cubicBezTo>
                  <a:pt x="10108" y="1301"/>
                  <a:pt x="10108" y="1301"/>
                  <a:pt x="10041" y="1468"/>
                </a:cubicBezTo>
                <a:cubicBezTo>
                  <a:pt x="10008" y="1535"/>
                  <a:pt x="9875" y="1635"/>
                  <a:pt x="9841" y="1668"/>
                </a:cubicBezTo>
                <a:cubicBezTo>
                  <a:pt x="9775" y="1702"/>
                  <a:pt x="9674" y="1802"/>
                  <a:pt x="9608" y="1935"/>
                </a:cubicBezTo>
                <a:cubicBezTo>
                  <a:pt x="9541" y="2002"/>
                  <a:pt x="9408" y="2169"/>
                  <a:pt x="9341" y="2202"/>
                </a:cubicBezTo>
                <a:cubicBezTo>
                  <a:pt x="9241" y="2269"/>
                  <a:pt x="9107" y="2369"/>
                  <a:pt x="9074" y="2469"/>
                </a:cubicBezTo>
                <a:cubicBezTo>
                  <a:pt x="8874" y="2769"/>
                  <a:pt x="8374" y="3203"/>
                  <a:pt x="7940" y="3536"/>
                </a:cubicBezTo>
                <a:cubicBezTo>
                  <a:pt x="7873" y="3636"/>
                  <a:pt x="7740" y="3703"/>
                  <a:pt x="7706" y="3803"/>
                </a:cubicBezTo>
                <a:cubicBezTo>
                  <a:pt x="7673" y="3837"/>
                  <a:pt x="7506" y="4037"/>
                  <a:pt x="7273" y="4203"/>
                </a:cubicBezTo>
                <a:cubicBezTo>
                  <a:pt x="6906" y="4537"/>
                  <a:pt x="6672" y="4804"/>
                  <a:pt x="6506" y="4971"/>
                </a:cubicBezTo>
                <a:cubicBezTo>
                  <a:pt x="6439" y="5004"/>
                  <a:pt x="6272" y="5137"/>
                  <a:pt x="6205" y="5204"/>
                </a:cubicBezTo>
                <a:cubicBezTo>
                  <a:pt x="6072" y="5304"/>
                  <a:pt x="5938" y="5438"/>
                  <a:pt x="5872" y="5504"/>
                </a:cubicBezTo>
                <a:cubicBezTo>
                  <a:pt x="5772" y="5604"/>
                  <a:pt x="5605" y="5771"/>
                  <a:pt x="5438" y="5871"/>
                </a:cubicBezTo>
                <a:cubicBezTo>
                  <a:pt x="5271" y="6005"/>
                  <a:pt x="5071" y="6172"/>
                  <a:pt x="5038" y="6272"/>
                </a:cubicBezTo>
                <a:cubicBezTo>
                  <a:pt x="4838" y="6472"/>
                  <a:pt x="4604" y="6639"/>
                  <a:pt x="4404" y="6772"/>
                </a:cubicBezTo>
                <a:cubicBezTo>
                  <a:pt x="4237" y="6872"/>
                  <a:pt x="3937" y="7139"/>
                  <a:pt x="3737" y="7439"/>
                </a:cubicBezTo>
                <a:cubicBezTo>
                  <a:pt x="3704" y="7506"/>
                  <a:pt x="3337" y="7773"/>
                  <a:pt x="2936" y="8006"/>
                </a:cubicBezTo>
                <a:cubicBezTo>
                  <a:pt x="2503" y="8340"/>
                  <a:pt x="2236" y="8540"/>
                  <a:pt x="2169" y="8640"/>
                </a:cubicBezTo>
                <a:cubicBezTo>
                  <a:pt x="2069" y="8707"/>
                  <a:pt x="1936" y="8840"/>
                  <a:pt x="1769" y="8974"/>
                </a:cubicBezTo>
                <a:cubicBezTo>
                  <a:pt x="1602" y="9107"/>
                  <a:pt x="1435" y="9207"/>
                  <a:pt x="1268" y="9374"/>
                </a:cubicBezTo>
                <a:cubicBezTo>
                  <a:pt x="1168" y="9507"/>
                  <a:pt x="935" y="9774"/>
                  <a:pt x="768" y="9841"/>
                </a:cubicBezTo>
                <a:cubicBezTo>
                  <a:pt x="501" y="10041"/>
                  <a:pt x="401" y="10141"/>
                  <a:pt x="234" y="10475"/>
                </a:cubicBezTo>
                <a:cubicBezTo>
                  <a:pt x="1" y="10775"/>
                  <a:pt x="1" y="11108"/>
                  <a:pt x="68" y="11342"/>
                </a:cubicBezTo>
                <a:cubicBezTo>
                  <a:pt x="234" y="11709"/>
                  <a:pt x="568" y="11976"/>
                  <a:pt x="1168" y="12142"/>
                </a:cubicBezTo>
                <a:cubicBezTo>
                  <a:pt x="1469" y="12276"/>
                  <a:pt x="1535" y="12276"/>
                  <a:pt x="1869" y="12276"/>
                </a:cubicBezTo>
                <a:cubicBezTo>
                  <a:pt x="2169" y="12276"/>
                  <a:pt x="2303" y="12276"/>
                  <a:pt x="2503" y="12209"/>
                </a:cubicBezTo>
                <a:cubicBezTo>
                  <a:pt x="2736" y="12176"/>
                  <a:pt x="3003" y="12042"/>
                  <a:pt x="3203" y="11942"/>
                </a:cubicBezTo>
                <a:cubicBezTo>
                  <a:pt x="3270" y="11842"/>
                  <a:pt x="3570" y="11709"/>
                  <a:pt x="4004" y="11509"/>
                </a:cubicBezTo>
                <a:lnTo>
                  <a:pt x="4171" y="11442"/>
                </a:lnTo>
                <a:lnTo>
                  <a:pt x="4204" y="11509"/>
                </a:lnTo>
                <a:cubicBezTo>
                  <a:pt x="4237" y="11709"/>
                  <a:pt x="4504" y="11842"/>
                  <a:pt x="4838" y="11842"/>
                </a:cubicBezTo>
                <a:cubicBezTo>
                  <a:pt x="5004" y="11842"/>
                  <a:pt x="5071" y="11842"/>
                  <a:pt x="5338" y="11776"/>
                </a:cubicBezTo>
                <a:cubicBezTo>
                  <a:pt x="5605" y="11675"/>
                  <a:pt x="6005" y="11509"/>
                  <a:pt x="6272" y="11342"/>
                </a:cubicBezTo>
                <a:cubicBezTo>
                  <a:pt x="6639" y="11175"/>
                  <a:pt x="7039" y="10875"/>
                  <a:pt x="7106" y="10808"/>
                </a:cubicBezTo>
                <a:cubicBezTo>
                  <a:pt x="7173" y="10775"/>
                  <a:pt x="7339" y="10641"/>
                  <a:pt x="7473" y="10608"/>
                </a:cubicBezTo>
                <a:cubicBezTo>
                  <a:pt x="7740" y="10441"/>
                  <a:pt x="9174" y="9474"/>
                  <a:pt x="9274" y="9340"/>
                </a:cubicBezTo>
                <a:cubicBezTo>
                  <a:pt x="9374" y="9307"/>
                  <a:pt x="9574" y="9107"/>
                  <a:pt x="9775" y="8974"/>
                </a:cubicBezTo>
                <a:cubicBezTo>
                  <a:pt x="10008" y="8807"/>
                  <a:pt x="10242" y="8640"/>
                  <a:pt x="10275" y="8607"/>
                </a:cubicBezTo>
                <a:cubicBezTo>
                  <a:pt x="10375" y="8507"/>
                  <a:pt x="10675" y="8306"/>
                  <a:pt x="11376" y="7806"/>
                </a:cubicBezTo>
                <a:cubicBezTo>
                  <a:pt x="11409" y="7773"/>
                  <a:pt x="11576" y="7673"/>
                  <a:pt x="11743" y="7539"/>
                </a:cubicBezTo>
                <a:cubicBezTo>
                  <a:pt x="11909" y="7439"/>
                  <a:pt x="12176" y="7272"/>
                  <a:pt x="12276" y="7139"/>
                </a:cubicBezTo>
                <a:cubicBezTo>
                  <a:pt x="12410" y="7005"/>
                  <a:pt x="12677" y="6839"/>
                  <a:pt x="12777" y="6705"/>
                </a:cubicBezTo>
                <a:cubicBezTo>
                  <a:pt x="13277" y="6372"/>
                  <a:pt x="14044" y="5805"/>
                  <a:pt x="14111" y="5705"/>
                </a:cubicBezTo>
                <a:cubicBezTo>
                  <a:pt x="14178" y="5671"/>
                  <a:pt x="14278" y="5538"/>
                  <a:pt x="14445" y="5471"/>
                </a:cubicBezTo>
                <a:cubicBezTo>
                  <a:pt x="14611" y="5338"/>
                  <a:pt x="14778" y="5204"/>
                  <a:pt x="14912" y="5137"/>
                </a:cubicBezTo>
                <a:cubicBezTo>
                  <a:pt x="15212" y="4937"/>
                  <a:pt x="15512" y="4670"/>
                  <a:pt x="15579" y="4604"/>
                </a:cubicBezTo>
                <a:cubicBezTo>
                  <a:pt x="15645" y="4537"/>
                  <a:pt x="15812" y="4437"/>
                  <a:pt x="15912" y="4337"/>
                </a:cubicBezTo>
                <a:cubicBezTo>
                  <a:pt x="16179" y="4170"/>
                  <a:pt x="16379" y="3870"/>
                  <a:pt x="16513" y="3636"/>
                </a:cubicBezTo>
                <a:cubicBezTo>
                  <a:pt x="16780" y="2936"/>
                  <a:pt x="16012" y="2169"/>
                  <a:pt x="14878" y="2169"/>
                </a:cubicBezTo>
                <a:cubicBezTo>
                  <a:pt x="14711" y="2169"/>
                  <a:pt x="14511" y="2169"/>
                  <a:pt x="14411" y="2202"/>
                </a:cubicBezTo>
                <a:cubicBezTo>
                  <a:pt x="14011" y="2302"/>
                  <a:pt x="13177" y="2636"/>
                  <a:pt x="12910" y="2802"/>
                </a:cubicBezTo>
                <a:cubicBezTo>
                  <a:pt x="12843" y="2869"/>
                  <a:pt x="12710" y="2969"/>
                  <a:pt x="12610" y="2969"/>
                </a:cubicBezTo>
                <a:lnTo>
                  <a:pt x="12543" y="3003"/>
                </a:lnTo>
                <a:lnTo>
                  <a:pt x="12610" y="2869"/>
                </a:lnTo>
                <a:cubicBezTo>
                  <a:pt x="12677" y="2802"/>
                  <a:pt x="12743" y="2702"/>
                  <a:pt x="12777" y="2636"/>
                </a:cubicBezTo>
                <a:cubicBezTo>
                  <a:pt x="12843" y="2602"/>
                  <a:pt x="12910" y="2436"/>
                  <a:pt x="12943" y="2302"/>
                </a:cubicBezTo>
                <a:cubicBezTo>
                  <a:pt x="13010" y="2169"/>
                  <a:pt x="13077" y="1969"/>
                  <a:pt x="13177" y="1868"/>
                </a:cubicBezTo>
                <a:cubicBezTo>
                  <a:pt x="13344" y="1635"/>
                  <a:pt x="13377" y="1401"/>
                  <a:pt x="13277" y="1168"/>
                </a:cubicBezTo>
                <a:cubicBezTo>
                  <a:pt x="13244" y="1101"/>
                  <a:pt x="13210" y="934"/>
                  <a:pt x="13177" y="834"/>
                </a:cubicBezTo>
                <a:cubicBezTo>
                  <a:pt x="13110" y="634"/>
                  <a:pt x="12877" y="367"/>
                  <a:pt x="12610" y="267"/>
                </a:cubicBezTo>
                <a:cubicBezTo>
                  <a:pt x="12543" y="201"/>
                  <a:pt x="12276" y="134"/>
                  <a:pt x="12110" y="101"/>
                </a:cubicBezTo>
                <a:cubicBezTo>
                  <a:pt x="11843" y="0"/>
                  <a:pt x="11743" y="0"/>
                  <a:pt x="11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-2324927">
            <a:off x="363987" y="1791557"/>
            <a:ext cx="610865" cy="341183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rot="-2324958">
            <a:off x="8053445" y="1534618"/>
            <a:ext cx="899343" cy="962701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-715439">
            <a:off x="5257404" y="2915649"/>
            <a:ext cx="4591455" cy="3446054"/>
          </a:xfrm>
          <a:custGeom>
            <a:rect b="b" l="l" r="r" t="t"/>
            <a:pathLst>
              <a:path extrusionOk="0" h="12276" w="16780">
                <a:moveTo>
                  <a:pt x="11376" y="0"/>
                </a:moveTo>
                <a:cubicBezTo>
                  <a:pt x="11009" y="0"/>
                  <a:pt x="10942" y="0"/>
                  <a:pt x="10742" y="101"/>
                </a:cubicBezTo>
                <a:cubicBezTo>
                  <a:pt x="10375" y="201"/>
                  <a:pt x="10175" y="367"/>
                  <a:pt x="10041" y="668"/>
                </a:cubicBezTo>
                <a:cubicBezTo>
                  <a:pt x="9941" y="834"/>
                  <a:pt x="10008" y="1035"/>
                  <a:pt x="10075" y="1201"/>
                </a:cubicBezTo>
                <a:cubicBezTo>
                  <a:pt x="10108" y="1301"/>
                  <a:pt x="10108" y="1301"/>
                  <a:pt x="10041" y="1468"/>
                </a:cubicBezTo>
                <a:cubicBezTo>
                  <a:pt x="10008" y="1535"/>
                  <a:pt x="9875" y="1635"/>
                  <a:pt x="9841" y="1668"/>
                </a:cubicBezTo>
                <a:cubicBezTo>
                  <a:pt x="9775" y="1702"/>
                  <a:pt x="9674" y="1802"/>
                  <a:pt x="9608" y="1935"/>
                </a:cubicBezTo>
                <a:cubicBezTo>
                  <a:pt x="9541" y="2002"/>
                  <a:pt x="9408" y="2169"/>
                  <a:pt x="9341" y="2202"/>
                </a:cubicBezTo>
                <a:cubicBezTo>
                  <a:pt x="9241" y="2269"/>
                  <a:pt x="9107" y="2369"/>
                  <a:pt x="9074" y="2469"/>
                </a:cubicBezTo>
                <a:cubicBezTo>
                  <a:pt x="8874" y="2769"/>
                  <a:pt x="8374" y="3203"/>
                  <a:pt x="7940" y="3536"/>
                </a:cubicBezTo>
                <a:cubicBezTo>
                  <a:pt x="7873" y="3636"/>
                  <a:pt x="7740" y="3703"/>
                  <a:pt x="7706" y="3803"/>
                </a:cubicBezTo>
                <a:cubicBezTo>
                  <a:pt x="7673" y="3837"/>
                  <a:pt x="7506" y="4037"/>
                  <a:pt x="7273" y="4203"/>
                </a:cubicBezTo>
                <a:cubicBezTo>
                  <a:pt x="6906" y="4537"/>
                  <a:pt x="6672" y="4804"/>
                  <a:pt x="6506" y="4971"/>
                </a:cubicBezTo>
                <a:cubicBezTo>
                  <a:pt x="6439" y="5004"/>
                  <a:pt x="6272" y="5137"/>
                  <a:pt x="6205" y="5204"/>
                </a:cubicBezTo>
                <a:cubicBezTo>
                  <a:pt x="6072" y="5304"/>
                  <a:pt x="5938" y="5438"/>
                  <a:pt x="5872" y="5504"/>
                </a:cubicBezTo>
                <a:cubicBezTo>
                  <a:pt x="5772" y="5604"/>
                  <a:pt x="5605" y="5771"/>
                  <a:pt x="5438" y="5871"/>
                </a:cubicBezTo>
                <a:cubicBezTo>
                  <a:pt x="5271" y="6005"/>
                  <a:pt x="5071" y="6172"/>
                  <a:pt x="5038" y="6272"/>
                </a:cubicBezTo>
                <a:cubicBezTo>
                  <a:pt x="4838" y="6472"/>
                  <a:pt x="4604" y="6639"/>
                  <a:pt x="4404" y="6772"/>
                </a:cubicBezTo>
                <a:cubicBezTo>
                  <a:pt x="4237" y="6872"/>
                  <a:pt x="3937" y="7139"/>
                  <a:pt x="3737" y="7439"/>
                </a:cubicBezTo>
                <a:cubicBezTo>
                  <a:pt x="3704" y="7506"/>
                  <a:pt x="3337" y="7773"/>
                  <a:pt x="2936" y="8006"/>
                </a:cubicBezTo>
                <a:cubicBezTo>
                  <a:pt x="2503" y="8340"/>
                  <a:pt x="2236" y="8540"/>
                  <a:pt x="2169" y="8640"/>
                </a:cubicBezTo>
                <a:cubicBezTo>
                  <a:pt x="2069" y="8707"/>
                  <a:pt x="1936" y="8840"/>
                  <a:pt x="1769" y="8974"/>
                </a:cubicBezTo>
                <a:cubicBezTo>
                  <a:pt x="1602" y="9107"/>
                  <a:pt x="1435" y="9207"/>
                  <a:pt x="1268" y="9374"/>
                </a:cubicBezTo>
                <a:cubicBezTo>
                  <a:pt x="1168" y="9507"/>
                  <a:pt x="935" y="9774"/>
                  <a:pt x="768" y="9841"/>
                </a:cubicBezTo>
                <a:cubicBezTo>
                  <a:pt x="501" y="10041"/>
                  <a:pt x="401" y="10141"/>
                  <a:pt x="234" y="10475"/>
                </a:cubicBezTo>
                <a:cubicBezTo>
                  <a:pt x="1" y="10775"/>
                  <a:pt x="1" y="11108"/>
                  <a:pt x="68" y="11342"/>
                </a:cubicBezTo>
                <a:cubicBezTo>
                  <a:pt x="234" y="11709"/>
                  <a:pt x="568" y="11976"/>
                  <a:pt x="1168" y="12142"/>
                </a:cubicBezTo>
                <a:cubicBezTo>
                  <a:pt x="1469" y="12276"/>
                  <a:pt x="1535" y="12276"/>
                  <a:pt x="1869" y="12276"/>
                </a:cubicBezTo>
                <a:cubicBezTo>
                  <a:pt x="2169" y="12276"/>
                  <a:pt x="2303" y="12276"/>
                  <a:pt x="2503" y="12209"/>
                </a:cubicBezTo>
                <a:cubicBezTo>
                  <a:pt x="2736" y="12176"/>
                  <a:pt x="3003" y="12042"/>
                  <a:pt x="3203" y="11942"/>
                </a:cubicBezTo>
                <a:cubicBezTo>
                  <a:pt x="3270" y="11842"/>
                  <a:pt x="3570" y="11709"/>
                  <a:pt x="4004" y="11509"/>
                </a:cubicBezTo>
                <a:lnTo>
                  <a:pt x="4171" y="11442"/>
                </a:lnTo>
                <a:lnTo>
                  <a:pt x="4204" y="11509"/>
                </a:lnTo>
                <a:cubicBezTo>
                  <a:pt x="4237" y="11709"/>
                  <a:pt x="4504" y="11842"/>
                  <a:pt x="4838" y="11842"/>
                </a:cubicBezTo>
                <a:cubicBezTo>
                  <a:pt x="5004" y="11842"/>
                  <a:pt x="5071" y="11842"/>
                  <a:pt x="5338" y="11776"/>
                </a:cubicBezTo>
                <a:cubicBezTo>
                  <a:pt x="5605" y="11675"/>
                  <a:pt x="6005" y="11509"/>
                  <a:pt x="6272" y="11342"/>
                </a:cubicBezTo>
                <a:cubicBezTo>
                  <a:pt x="6639" y="11175"/>
                  <a:pt x="7039" y="10875"/>
                  <a:pt x="7106" y="10808"/>
                </a:cubicBezTo>
                <a:cubicBezTo>
                  <a:pt x="7173" y="10775"/>
                  <a:pt x="7339" y="10641"/>
                  <a:pt x="7473" y="10608"/>
                </a:cubicBezTo>
                <a:cubicBezTo>
                  <a:pt x="7740" y="10441"/>
                  <a:pt x="9174" y="9474"/>
                  <a:pt x="9274" y="9340"/>
                </a:cubicBezTo>
                <a:cubicBezTo>
                  <a:pt x="9374" y="9307"/>
                  <a:pt x="9574" y="9107"/>
                  <a:pt x="9775" y="8974"/>
                </a:cubicBezTo>
                <a:cubicBezTo>
                  <a:pt x="10008" y="8807"/>
                  <a:pt x="10242" y="8640"/>
                  <a:pt x="10275" y="8607"/>
                </a:cubicBezTo>
                <a:cubicBezTo>
                  <a:pt x="10375" y="8507"/>
                  <a:pt x="10675" y="8306"/>
                  <a:pt x="11376" y="7806"/>
                </a:cubicBezTo>
                <a:cubicBezTo>
                  <a:pt x="11409" y="7773"/>
                  <a:pt x="11576" y="7673"/>
                  <a:pt x="11743" y="7539"/>
                </a:cubicBezTo>
                <a:cubicBezTo>
                  <a:pt x="11909" y="7439"/>
                  <a:pt x="12176" y="7272"/>
                  <a:pt x="12276" y="7139"/>
                </a:cubicBezTo>
                <a:cubicBezTo>
                  <a:pt x="12410" y="7005"/>
                  <a:pt x="12677" y="6839"/>
                  <a:pt x="12777" y="6705"/>
                </a:cubicBezTo>
                <a:cubicBezTo>
                  <a:pt x="13277" y="6372"/>
                  <a:pt x="14044" y="5805"/>
                  <a:pt x="14111" y="5705"/>
                </a:cubicBezTo>
                <a:cubicBezTo>
                  <a:pt x="14178" y="5671"/>
                  <a:pt x="14278" y="5538"/>
                  <a:pt x="14445" y="5471"/>
                </a:cubicBezTo>
                <a:cubicBezTo>
                  <a:pt x="14611" y="5338"/>
                  <a:pt x="14778" y="5204"/>
                  <a:pt x="14912" y="5137"/>
                </a:cubicBezTo>
                <a:cubicBezTo>
                  <a:pt x="15212" y="4937"/>
                  <a:pt x="15512" y="4670"/>
                  <a:pt x="15579" y="4604"/>
                </a:cubicBezTo>
                <a:cubicBezTo>
                  <a:pt x="15645" y="4537"/>
                  <a:pt x="15812" y="4437"/>
                  <a:pt x="15912" y="4337"/>
                </a:cubicBezTo>
                <a:cubicBezTo>
                  <a:pt x="16179" y="4170"/>
                  <a:pt x="16379" y="3870"/>
                  <a:pt x="16513" y="3636"/>
                </a:cubicBezTo>
                <a:cubicBezTo>
                  <a:pt x="16780" y="2936"/>
                  <a:pt x="16012" y="2169"/>
                  <a:pt x="14878" y="2169"/>
                </a:cubicBezTo>
                <a:cubicBezTo>
                  <a:pt x="14711" y="2169"/>
                  <a:pt x="14511" y="2169"/>
                  <a:pt x="14411" y="2202"/>
                </a:cubicBezTo>
                <a:cubicBezTo>
                  <a:pt x="14011" y="2302"/>
                  <a:pt x="13177" y="2636"/>
                  <a:pt x="12910" y="2802"/>
                </a:cubicBezTo>
                <a:cubicBezTo>
                  <a:pt x="12843" y="2869"/>
                  <a:pt x="12710" y="2969"/>
                  <a:pt x="12610" y="2969"/>
                </a:cubicBezTo>
                <a:lnTo>
                  <a:pt x="12543" y="3003"/>
                </a:lnTo>
                <a:lnTo>
                  <a:pt x="12610" y="2869"/>
                </a:lnTo>
                <a:cubicBezTo>
                  <a:pt x="12677" y="2802"/>
                  <a:pt x="12743" y="2702"/>
                  <a:pt x="12777" y="2636"/>
                </a:cubicBezTo>
                <a:cubicBezTo>
                  <a:pt x="12843" y="2602"/>
                  <a:pt x="12910" y="2436"/>
                  <a:pt x="12943" y="2302"/>
                </a:cubicBezTo>
                <a:cubicBezTo>
                  <a:pt x="13010" y="2169"/>
                  <a:pt x="13077" y="1969"/>
                  <a:pt x="13177" y="1868"/>
                </a:cubicBezTo>
                <a:cubicBezTo>
                  <a:pt x="13344" y="1635"/>
                  <a:pt x="13377" y="1401"/>
                  <a:pt x="13277" y="1168"/>
                </a:cubicBezTo>
                <a:cubicBezTo>
                  <a:pt x="13244" y="1101"/>
                  <a:pt x="13210" y="934"/>
                  <a:pt x="13177" y="834"/>
                </a:cubicBezTo>
                <a:cubicBezTo>
                  <a:pt x="13110" y="634"/>
                  <a:pt x="12877" y="367"/>
                  <a:pt x="12610" y="267"/>
                </a:cubicBezTo>
                <a:cubicBezTo>
                  <a:pt x="12543" y="201"/>
                  <a:pt x="12276" y="134"/>
                  <a:pt x="12110" y="101"/>
                </a:cubicBezTo>
                <a:cubicBezTo>
                  <a:pt x="11843" y="0"/>
                  <a:pt x="11743" y="0"/>
                  <a:pt x="113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-2324958">
            <a:off x="109595" y="4774943"/>
            <a:ext cx="899343" cy="962701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671600" y="109725"/>
            <a:ext cx="1147816" cy="1431518"/>
          </a:xfrm>
          <a:custGeom>
            <a:rect b="b" l="l" r="r" t="t"/>
            <a:pathLst>
              <a:path extrusionOk="0" h="11868" w="14478">
                <a:moveTo>
                  <a:pt x="9207" y="3943"/>
                </a:moveTo>
                <a:cubicBezTo>
                  <a:pt x="9174" y="3960"/>
                  <a:pt x="9157" y="3968"/>
                  <a:pt x="9153" y="3968"/>
                </a:cubicBezTo>
                <a:cubicBezTo>
                  <a:pt x="9149" y="3968"/>
                  <a:pt x="9157" y="3960"/>
                  <a:pt x="9174" y="3943"/>
                </a:cubicBezTo>
                <a:close/>
                <a:moveTo>
                  <a:pt x="9570" y="1"/>
                </a:moveTo>
                <a:cubicBezTo>
                  <a:pt x="9534" y="1"/>
                  <a:pt x="9502" y="3"/>
                  <a:pt x="9474" y="7"/>
                </a:cubicBezTo>
                <a:cubicBezTo>
                  <a:pt x="9241" y="74"/>
                  <a:pt x="9007" y="174"/>
                  <a:pt x="8640" y="441"/>
                </a:cubicBezTo>
                <a:cubicBezTo>
                  <a:pt x="8307" y="641"/>
                  <a:pt x="6539" y="1909"/>
                  <a:pt x="5805" y="2442"/>
                </a:cubicBezTo>
                <a:cubicBezTo>
                  <a:pt x="5405" y="2743"/>
                  <a:pt x="5138" y="2909"/>
                  <a:pt x="5038" y="2943"/>
                </a:cubicBezTo>
                <a:cubicBezTo>
                  <a:pt x="4971" y="2976"/>
                  <a:pt x="4704" y="3143"/>
                  <a:pt x="4471" y="3310"/>
                </a:cubicBezTo>
                <a:cubicBezTo>
                  <a:pt x="4204" y="3476"/>
                  <a:pt x="3870" y="3743"/>
                  <a:pt x="3737" y="3810"/>
                </a:cubicBezTo>
                <a:cubicBezTo>
                  <a:pt x="3370" y="4010"/>
                  <a:pt x="2536" y="4577"/>
                  <a:pt x="2169" y="4811"/>
                </a:cubicBezTo>
                <a:cubicBezTo>
                  <a:pt x="2002" y="4944"/>
                  <a:pt x="1735" y="5111"/>
                  <a:pt x="1635" y="5178"/>
                </a:cubicBezTo>
                <a:cubicBezTo>
                  <a:pt x="1502" y="5244"/>
                  <a:pt x="1368" y="5311"/>
                  <a:pt x="1368" y="5311"/>
                </a:cubicBezTo>
                <a:cubicBezTo>
                  <a:pt x="1368" y="5311"/>
                  <a:pt x="1268" y="5445"/>
                  <a:pt x="1035" y="5578"/>
                </a:cubicBezTo>
                <a:cubicBezTo>
                  <a:pt x="668" y="5878"/>
                  <a:pt x="601" y="5945"/>
                  <a:pt x="668" y="6212"/>
                </a:cubicBezTo>
                <a:cubicBezTo>
                  <a:pt x="735" y="6579"/>
                  <a:pt x="1202" y="6912"/>
                  <a:pt x="1702" y="6946"/>
                </a:cubicBezTo>
                <a:lnTo>
                  <a:pt x="1902" y="6946"/>
                </a:lnTo>
                <a:lnTo>
                  <a:pt x="1835" y="7046"/>
                </a:lnTo>
                <a:cubicBezTo>
                  <a:pt x="1769" y="7112"/>
                  <a:pt x="1468" y="7446"/>
                  <a:pt x="1302" y="7613"/>
                </a:cubicBezTo>
                <a:cubicBezTo>
                  <a:pt x="1001" y="7946"/>
                  <a:pt x="835" y="8113"/>
                  <a:pt x="735" y="8213"/>
                </a:cubicBezTo>
                <a:cubicBezTo>
                  <a:pt x="668" y="8247"/>
                  <a:pt x="568" y="8313"/>
                  <a:pt x="568" y="8347"/>
                </a:cubicBezTo>
                <a:cubicBezTo>
                  <a:pt x="534" y="8447"/>
                  <a:pt x="468" y="8580"/>
                  <a:pt x="234" y="8814"/>
                </a:cubicBezTo>
                <a:cubicBezTo>
                  <a:pt x="1" y="9147"/>
                  <a:pt x="1" y="9447"/>
                  <a:pt x="168" y="9748"/>
                </a:cubicBezTo>
                <a:cubicBezTo>
                  <a:pt x="234" y="9881"/>
                  <a:pt x="301" y="9914"/>
                  <a:pt x="534" y="10115"/>
                </a:cubicBezTo>
                <a:cubicBezTo>
                  <a:pt x="901" y="10348"/>
                  <a:pt x="1068" y="10448"/>
                  <a:pt x="1468" y="10481"/>
                </a:cubicBezTo>
                <a:cubicBezTo>
                  <a:pt x="1543" y="10489"/>
                  <a:pt x="1610" y="10493"/>
                  <a:pt x="1672" y="10493"/>
                </a:cubicBezTo>
                <a:cubicBezTo>
                  <a:pt x="1887" y="10493"/>
                  <a:pt x="2051" y="10444"/>
                  <a:pt x="2336" y="10315"/>
                </a:cubicBezTo>
                <a:cubicBezTo>
                  <a:pt x="2469" y="10261"/>
                  <a:pt x="2549" y="10229"/>
                  <a:pt x="2578" y="10229"/>
                </a:cubicBezTo>
                <a:cubicBezTo>
                  <a:pt x="2621" y="10229"/>
                  <a:pt x="2549" y="10301"/>
                  <a:pt x="2369" y="10481"/>
                </a:cubicBezTo>
                <a:cubicBezTo>
                  <a:pt x="2302" y="10615"/>
                  <a:pt x="2169" y="10682"/>
                  <a:pt x="2169" y="10748"/>
                </a:cubicBezTo>
                <a:cubicBezTo>
                  <a:pt x="2136" y="10782"/>
                  <a:pt x="2069" y="10848"/>
                  <a:pt x="2002" y="10948"/>
                </a:cubicBezTo>
                <a:cubicBezTo>
                  <a:pt x="1802" y="11182"/>
                  <a:pt x="1735" y="11315"/>
                  <a:pt x="1835" y="11516"/>
                </a:cubicBezTo>
                <a:cubicBezTo>
                  <a:pt x="1958" y="11737"/>
                  <a:pt x="2244" y="11867"/>
                  <a:pt x="2533" y="11867"/>
                </a:cubicBezTo>
                <a:cubicBezTo>
                  <a:pt x="2636" y="11867"/>
                  <a:pt x="2740" y="11851"/>
                  <a:pt x="2836" y="11816"/>
                </a:cubicBezTo>
                <a:cubicBezTo>
                  <a:pt x="3003" y="11782"/>
                  <a:pt x="3370" y="11516"/>
                  <a:pt x="3503" y="11449"/>
                </a:cubicBezTo>
                <a:cubicBezTo>
                  <a:pt x="3837" y="11149"/>
                  <a:pt x="5805" y="9681"/>
                  <a:pt x="6005" y="9514"/>
                </a:cubicBezTo>
                <a:cubicBezTo>
                  <a:pt x="6072" y="9447"/>
                  <a:pt x="6172" y="9414"/>
                  <a:pt x="6239" y="9347"/>
                </a:cubicBezTo>
                <a:cubicBezTo>
                  <a:pt x="6305" y="9314"/>
                  <a:pt x="7239" y="8613"/>
                  <a:pt x="8407" y="7780"/>
                </a:cubicBezTo>
                <a:cubicBezTo>
                  <a:pt x="11242" y="5745"/>
                  <a:pt x="13043" y="4410"/>
                  <a:pt x="13310" y="4177"/>
                </a:cubicBezTo>
                <a:cubicBezTo>
                  <a:pt x="13377" y="4110"/>
                  <a:pt x="13577" y="3943"/>
                  <a:pt x="13744" y="3810"/>
                </a:cubicBezTo>
                <a:cubicBezTo>
                  <a:pt x="14311" y="3443"/>
                  <a:pt x="14478" y="3009"/>
                  <a:pt x="14244" y="2609"/>
                </a:cubicBezTo>
                <a:cubicBezTo>
                  <a:pt x="14178" y="2442"/>
                  <a:pt x="14144" y="2409"/>
                  <a:pt x="13877" y="2242"/>
                </a:cubicBezTo>
                <a:cubicBezTo>
                  <a:pt x="13644" y="2075"/>
                  <a:pt x="13577" y="2009"/>
                  <a:pt x="13410" y="1975"/>
                </a:cubicBezTo>
                <a:cubicBezTo>
                  <a:pt x="13193" y="1909"/>
                  <a:pt x="13018" y="1875"/>
                  <a:pt x="12839" y="1875"/>
                </a:cubicBezTo>
                <a:cubicBezTo>
                  <a:pt x="12660" y="1875"/>
                  <a:pt x="12476" y="1909"/>
                  <a:pt x="12243" y="1975"/>
                </a:cubicBezTo>
                <a:cubicBezTo>
                  <a:pt x="11909" y="2109"/>
                  <a:pt x="11742" y="2176"/>
                  <a:pt x="11175" y="2576"/>
                </a:cubicBezTo>
                <a:cubicBezTo>
                  <a:pt x="10675" y="2909"/>
                  <a:pt x="10642" y="2943"/>
                  <a:pt x="9908" y="3476"/>
                </a:cubicBezTo>
                <a:cubicBezTo>
                  <a:pt x="9599" y="3724"/>
                  <a:pt x="9347" y="3914"/>
                  <a:pt x="9312" y="3914"/>
                </a:cubicBezTo>
                <a:cubicBezTo>
                  <a:pt x="9309" y="3914"/>
                  <a:pt x="9307" y="3913"/>
                  <a:pt x="9307" y="3910"/>
                </a:cubicBezTo>
                <a:cubicBezTo>
                  <a:pt x="9307" y="3910"/>
                  <a:pt x="9374" y="3777"/>
                  <a:pt x="9508" y="3677"/>
                </a:cubicBezTo>
                <a:cubicBezTo>
                  <a:pt x="9641" y="3610"/>
                  <a:pt x="9741" y="3476"/>
                  <a:pt x="9808" y="3410"/>
                </a:cubicBezTo>
                <a:cubicBezTo>
                  <a:pt x="10041" y="3076"/>
                  <a:pt x="10175" y="2943"/>
                  <a:pt x="10341" y="2776"/>
                </a:cubicBezTo>
                <a:cubicBezTo>
                  <a:pt x="10408" y="2676"/>
                  <a:pt x="10542" y="2609"/>
                  <a:pt x="10542" y="2576"/>
                </a:cubicBezTo>
                <a:lnTo>
                  <a:pt x="10708" y="2409"/>
                </a:lnTo>
                <a:cubicBezTo>
                  <a:pt x="10808" y="2309"/>
                  <a:pt x="10875" y="2176"/>
                  <a:pt x="10909" y="2109"/>
                </a:cubicBezTo>
                <a:cubicBezTo>
                  <a:pt x="10975" y="2009"/>
                  <a:pt x="11042" y="1909"/>
                  <a:pt x="11075" y="1809"/>
                </a:cubicBezTo>
                <a:cubicBezTo>
                  <a:pt x="11209" y="1642"/>
                  <a:pt x="11342" y="1308"/>
                  <a:pt x="11342" y="1141"/>
                </a:cubicBezTo>
                <a:cubicBezTo>
                  <a:pt x="11342" y="1008"/>
                  <a:pt x="11242" y="808"/>
                  <a:pt x="11142" y="641"/>
                </a:cubicBezTo>
                <a:cubicBezTo>
                  <a:pt x="11009" y="474"/>
                  <a:pt x="10642" y="241"/>
                  <a:pt x="10375" y="141"/>
                </a:cubicBezTo>
                <a:cubicBezTo>
                  <a:pt x="10173" y="83"/>
                  <a:pt x="9798" y="1"/>
                  <a:pt x="95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503675" y="3117073"/>
            <a:ext cx="999025" cy="956466"/>
          </a:xfrm>
          <a:custGeom>
            <a:rect b="b" l="l" r="r" t="t"/>
            <a:pathLst>
              <a:path extrusionOk="0" h="21243" w="22117">
                <a:moveTo>
                  <a:pt x="14678" y="0"/>
                </a:moveTo>
                <a:cubicBezTo>
                  <a:pt x="14344" y="0"/>
                  <a:pt x="13043" y="100"/>
                  <a:pt x="12710" y="167"/>
                </a:cubicBezTo>
                <a:cubicBezTo>
                  <a:pt x="12610" y="167"/>
                  <a:pt x="12443" y="200"/>
                  <a:pt x="12343" y="200"/>
                </a:cubicBezTo>
                <a:cubicBezTo>
                  <a:pt x="11709" y="300"/>
                  <a:pt x="9707" y="667"/>
                  <a:pt x="9107" y="834"/>
                </a:cubicBezTo>
                <a:cubicBezTo>
                  <a:pt x="9040" y="867"/>
                  <a:pt x="8840" y="934"/>
                  <a:pt x="8673" y="967"/>
                </a:cubicBezTo>
                <a:cubicBezTo>
                  <a:pt x="8507" y="1001"/>
                  <a:pt x="8340" y="1034"/>
                  <a:pt x="8273" y="1101"/>
                </a:cubicBezTo>
                <a:cubicBezTo>
                  <a:pt x="8240" y="1101"/>
                  <a:pt x="8173" y="1134"/>
                  <a:pt x="8106" y="1134"/>
                </a:cubicBezTo>
                <a:cubicBezTo>
                  <a:pt x="8073" y="1134"/>
                  <a:pt x="7906" y="1168"/>
                  <a:pt x="7739" y="1201"/>
                </a:cubicBezTo>
                <a:cubicBezTo>
                  <a:pt x="7172" y="1368"/>
                  <a:pt x="7106" y="1368"/>
                  <a:pt x="6939" y="1434"/>
                </a:cubicBezTo>
                <a:cubicBezTo>
                  <a:pt x="6872" y="1434"/>
                  <a:pt x="6739" y="1468"/>
                  <a:pt x="6739" y="1501"/>
                </a:cubicBezTo>
                <a:cubicBezTo>
                  <a:pt x="6705" y="1535"/>
                  <a:pt x="6605" y="1535"/>
                  <a:pt x="6572" y="1535"/>
                </a:cubicBezTo>
                <a:cubicBezTo>
                  <a:pt x="6272" y="1601"/>
                  <a:pt x="3270" y="2502"/>
                  <a:pt x="2936" y="2669"/>
                </a:cubicBezTo>
                <a:cubicBezTo>
                  <a:pt x="2769" y="2769"/>
                  <a:pt x="2569" y="2835"/>
                  <a:pt x="2502" y="2835"/>
                </a:cubicBezTo>
                <a:cubicBezTo>
                  <a:pt x="2035" y="3002"/>
                  <a:pt x="1935" y="3036"/>
                  <a:pt x="1735" y="3169"/>
                </a:cubicBezTo>
                <a:cubicBezTo>
                  <a:pt x="1602" y="3269"/>
                  <a:pt x="1435" y="3336"/>
                  <a:pt x="1402" y="3336"/>
                </a:cubicBezTo>
                <a:cubicBezTo>
                  <a:pt x="1368" y="3369"/>
                  <a:pt x="1235" y="3436"/>
                  <a:pt x="1168" y="3503"/>
                </a:cubicBezTo>
                <a:cubicBezTo>
                  <a:pt x="1068" y="3603"/>
                  <a:pt x="935" y="3669"/>
                  <a:pt x="834" y="3769"/>
                </a:cubicBezTo>
                <a:cubicBezTo>
                  <a:pt x="734" y="3836"/>
                  <a:pt x="601" y="3936"/>
                  <a:pt x="601" y="3970"/>
                </a:cubicBezTo>
                <a:cubicBezTo>
                  <a:pt x="601" y="4003"/>
                  <a:pt x="534" y="4103"/>
                  <a:pt x="534" y="4103"/>
                </a:cubicBezTo>
                <a:cubicBezTo>
                  <a:pt x="434" y="4170"/>
                  <a:pt x="267" y="4503"/>
                  <a:pt x="267" y="4603"/>
                </a:cubicBezTo>
                <a:cubicBezTo>
                  <a:pt x="267" y="4637"/>
                  <a:pt x="234" y="4703"/>
                  <a:pt x="234" y="4770"/>
                </a:cubicBezTo>
                <a:cubicBezTo>
                  <a:pt x="1" y="4837"/>
                  <a:pt x="1" y="5504"/>
                  <a:pt x="34" y="5771"/>
                </a:cubicBezTo>
                <a:cubicBezTo>
                  <a:pt x="134" y="6138"/>
                  <a:pt x="167" y="6438"/>
                  <a:pt x="234" y="6638"/>
                </a:cubicBezTo>
                <a:cubicBezTo>
                  <a:pt x="301" y="6772"/>
                  <a:pt x="367" y="6972"/>
                  <a:pt x="401" y="7105"/>
                </a:cubicBezTo>
                <a:cubicBezTo>
                  <a:pt x="468" y="7205"/>
                  <a:pt x="501" y="7372"/>
                  <a:pt x="534" y="7439"/>
                </a:cubicBezTo>
                <a:cubicBezTo>
                  <a:pt x="568" y="7472"/>
                  <a:pt x="568" y="7606"/>
                  <a:pt x="568" y="7672"/>
                </a:cubicBezTo>
                <a:cubicBezTo>
                  <a:pt x="568" y="7772"/>
                  <a:pt x="634" y="7839"/>
                  <a:pt x="634" y="7939"/>
                </a:cubicBezTo>
                <a:cubicBezTo>
                  <a:pt x="668" y="8039"/>
                  <a:pt x="701" y="8273"/>
                  <a:pt x="834" y="8773"/>
                </a:cubicBezTo>
                <a:cubicBezTo>
                  <a:pt x="868" y="8873"/>
                  <a:pt x="901" y="9140"/>
                  <a:pt x="901" y="9307"/>
                </a:cubicBezTo>
                <a:cubicBezTo>
                  <a:pt x="935" y="9607"/>
                  <a:pt x="1068" y="10374"/>
                  <a:pt x="1168" y="10975"/>
                </a:cubicBezTo>
                <a:cubicBezTo>
                  <a:pt x="1235" y="11708"/>
                  <a:pt x="1335" y="12309"/>
                  <a:pt x="1402" y="12709"/>
                </a:cubicBezTo>
                <a:cubicBezTo>
                  <a:pt x="1402" y="12809"/>
                  <a:pt x="1435" y="12876"/>
                  <a:pt x="1502" y="12943"/>
                </a:cubicBezTo>
                <a:cubicBezTo>
                  <a:pt x="1535" y="12976"/>
                  <a:pt x="1535" y="13143"/>
                  <a:pt x="1568" y="13276"/>
                </a:cubicBezTo>
                <a:cubicBezTo>
                  <a:pt x="1568" y="13376"/>
                  <a:pt x="1668" y="13543"/>
                  <a:pt x="1702" y="13677"/>
                </a:cubicBezTo>
                <a:cubicBezTo>
                  <a:pt x="1835" y="13943"/>
                  <a:pt x="2002" y="14277"/>
                  <a:pt x="2035" y="14444"/>
                </a:cubicBezTo>
                <a:cubicBezTo>
                  <a:pt x="2069" y="14510"/>
                  <a:pt x="2169" y="14677"/>
                  <a:pt x="2202" y="14811"/>
                </a:cubicBezTo>
                <a:cubicBezTo>
                  <a:pt x="2302" y="14944"/>
                  <a:pt x="2369" y="15111"/>
                  <a:pt x="2402" y="15178"/>
                </a:cubicBezTo>
                <a:cubicBezTo>
                  <a:pt x="2436" y="15278"/>
                  <a:pt x="2536" y="15444"/>
                  <a:pt x="2569" y="15545"/>
                </a:cubicBezTo>
                <a:cubicBezTo>
                  <a:pt x="2669" y="15811"/>
                  <a:pt x="2669" y="15878"/>
                  <a:pt x="2803" y="16779"/>
                </a:cubicBezTo>
                <a:cubicBezTo>
                  <a:pt x="2869" y="17279"/>
                  <a:pt x="2903" y="17513"/>
                  <a:pt x="3036" y="17779"/>
                </a:cubicBezTo>
                <a:cubicBezTo>
                  <a:pt x="3069" y="17846"/>
                  <a:pt x="3136" y="17980"/>
                  <a:pt x="3169" y="18046"/>
                </a:cubicBezTo>
                <a:cubicBezTo>
                  <a:pt x="3203" y="18146"/>
                  <a:pt x="3236" y="18213"/>
                  <a:pt x="3503" y="18547"/>
                </a:cubicBezTo>
                <a:cubicBezTo>
                  <a:pt x="3536" y="18647"/>
                  <a:pt x="3670" y="18780"/>
                  <a:pt x="3770" y="18814"/>
                </a:cubicBezTo>
                <a:cubicBezTo>
                  <a:pt x="3870" y="18880"/>
                  <a:pt x="4037" y="19014"/>
                  <a:pt x="4103" y="19114"/>
                </a:cubicBezTo>
                <a:cubicBezTo>
                  <a:pt x="4270" y="19281"/>
                  <a:pt x="5104" y="19781"/>
                  <a:pt x="5338" y="19848"/>
                </a:cubicBezTo>
                <a:cubicBezTo>
                  <a:pt x="5404" y="19881"/>
                  <a:pt x="5504" y="19948"/>
                  <a:pt x="5538" y="19948"/>
                </a:cubicBezTo>
                <a:cubicBezTo>
                  <a:pt x="5671" y="20014"/>
                  <a:pt x="6572" y="20281"/>
                  <a:pt x="7239" y="20448"/>
                </a:cubicBezTo>
                <a:cubicBezTo>
                  <a:pt x="7406" y="20481"/>
                  <a:pt x="7739" y="20548"/>
                  <a:pt x="8006" y="20648"/>
                </a:cubicBezTo>
                <a:cubicBezTo>
                  <a:pt x="8440" y="20782"/>
                  <a:pt x="8607" y="20815"/>
                  <a:pt x="9074" y="20948"/>
                </a:cubicBezTo>
                <a:cubicBezTo>
                  <a:pt x="9274" y="20982"/>
                  <a:pt x="9407" y="20982"/>
                  <a:pt x="9741" y="20982"/>
                </a:cubicBezTo>
                <a:cubicBezTo>
                  <a:pt x="9991" y="20965"/>
                  <a:pt x="10183" y="20957"/>
                  <a:pt x="10320" y="20957"/>
                </a:cubicBezTo>
                <a:cubicBezTo>
                  <a:pt x="10458" y="20957"/>
                  <a:pt x="10541" y="20965"/>
                  <a:pt x="10575" y="20982"/>
                </a:cubicBezTo>
                <a:cubicBezTo>
                  <a:pt x="10708" y="21015"/>
                  <a:pt x="11742" y="21182"/>
                  <a:pt x="12209" y="21215"/>
                </a:cubicBezTo>
                <a:cubicBezTo>
                  <a:pt x="12368" y="21234"/>
                  <a:pt x="12513" y="21242"/>
                  <a:pt x="12653" y="21242"/>
                </a:cubicBezTo>
                <a:cubicBezTo>
                  <a:pt x="13013" y="21242"/>
                  <a:pt x="13335" y="21187"/>
                  <a:pt x="13744" y="21115"/>
                </a:cubicBezTo>
                <a:cubicBezTo>
                  <a:pt x="14244" y="20982"/>
                  <a:pt x="14678" y="20848"/>
                  <a:pt x="14911" y="20782"/>
                </a:cubicBezTo>
                <a:cubicBezTo>
                  <a:pt x="15078" y="20682"/>
                  <a:pt x="15245" y="20648"/>
                  <a:pt x="15278" y="20648"/>
                </a:cubicBezTo>
                <a:cubicBezTo>
                  <a:pt x="15512" y="20648"/>
                  <a:pt x="16245" y="20348"/>
                  <a:pt x="16579" y="20114"/>
                </a:cubicBezTo>
                <a:cubicBezTo>
                  <a:pt x="17079" y="19714"/>
                  <a:pt x="17246" y="19647"/>
                  <a:pt x="17380" y="19514"/>
                </a:cubicBezTo>
                <a:cubicBezTo>
                  <a:pt x="17580" y="19347"/>
                  <a:pt x="17913" y="18880"/>
                  <a:pt x="18013" y="18680"/>
                </a:cubicBezTo>
                <a:cubicBezTo>
                  <a:pt x="18047" y="18613"/>
                  <a:pt x="18113" y="18480"/>
                  <a:pt x="18113" y="18380"/>
                </a:cubicBezTo>
                <a:cubicBezTo>
                  <a:pt x="18280" y="18013"/>
                  <a:pt x="18180" y="17012"/>
                  <a:pt x="17913" y="16712"/>
                </a:cubicBezTo>
                <a:cubicBezTo>
                  <a:pt x="17880" y="16645"/>
                  <a:pt x="17780" y="16512"/>
                  <a:pt x="17747" y="16445"/>
                </a:cubicBezTo>
                <a:lnTo>
                  <a:pt x="17580" y="16112"/>
                </a:lnTo>
                <a:cubicBezTo>
                  <a:pt x="17546" y="16012"/>
                  <a:pt x="17413" y="15845"/>
                  <a:pt x="17346" y="15678"/>
                </a:cubicBezTo>
                <a:cubicBezTo>
                  <a:pt x="17246" y="15511"/>
                  <a:pt x="17113" y="15311"/>
                  <a:pt x="17046" y="15178"/>
                </a:cubicBezTo>
                <a:cubicBezTo>
                  <a:pt x="16979" y="15044"/>
                  <a:pt x="16879" y="14877"/>
                  <a:pt x="16846" y="14811"/>
                </a:cubicBezTo>
                <a:cubicBezTo>
                  <a:pt x="16779" y="14711"/>
                  <a:pt x="16712" y="14611"/>
                  <a:pt x="16612" y="14477"/>
                </a:cubicBezTo>
                <a:cubicBezTo>
                  <a:pt x="16512" y="14310"/>
                  <a:pt x="16346" y="13943"/>
                  <a:pt x="16279" y="13677"/>
                </a:cubicBezTo>
                <a:cubicBezTo>
                  <a:pt x="16212" y="13009"/>
                  <a:pt x="16212" y="13009"/>
                  <a:pt x="16346" y="12776"/>
                </a:cubicBezTo>
                <a:cubicBezTo>
                  <a:pt x="16412" y="12642"/>
                  <a:pt x="16546" y="12442"/>
                  <a:pt x="16679" y="12342"/>
                </a:cubicBezTo>
                <a:cubicBezTo>
                  <a:pt x="16779" y="12276"/>
                  <a:pt x="16879" y="12142"/>
                  <a:pt x="16879" y="12142"/>
                </a:cubicBezTo>
                <a:cubicBezTo>
                  <a:pt x="16879" y="12109"/>
                  <a:pt x="16946" y="12009"/>
                  <a:pt x="17113" y="11975"/>
                </a:cubicBezTo>
                <a:cubicBezTo>
                  <a:pt x="17246" y="11875"/>
                  <a:pt x="17446" y="11775"/>
                  <a:pt x="17546" y="11675"/>
                </a:cubicBezTo>
                <a:cubicBezTo>
                  <a:pt x="17680" y="11608"/>
                  <a:pt x="17847" y="11475"/>
                  <a:pt x="17947" y="11375"/>
                </a:cubicBezTo>
                <a:cubicBezTo>
                  <a:pt x="18080" y="11308"/>
                  <a:pt x="18280" y="11175"/>
                  <a:pt x="18380" y="11108"/>
                </a:cubicBezTo>
                <a:cubicBezTo>
                  <a:pt x="18447" y="11008"/>
                  <a:pt x="18747" y="10841"/>
                  <a:pt x="18947" y="10674"/>
                </a:cubicBezTo>
                <a:cubicBezTo>
                  <a:pt x="19348" y="10441"/>
                  <a:pt x="19514" y="10274"/>
                  <a:pt x="20015" y="9840"/>
                </a:cubicBezTo>
                <a:cubicBezTo>
                  <a:pt x="20082" y="9774"/>
                  <a:pt x="20215" y="9674"/>
                  <a:pt x="20248" y="9607"/>
                </a:cubicBezTo>
                <a:cubicBezTo>
                  <a:pt x="20348" y="9507"/>
                  <a:pt x="20382" y="9440"/>
                  <a:pt x="20415" y="9440"/>
                </a:cubicBezTo>
                <a:lnTo>
                  <a:pt x="20682" y="9173"/>
                </a:lnTo>
                <a:cubicBezTo>
                  <a:pt x="20749" y="9040"/>
                  <a:pt x="20915" y="8940"/>
                  <a:pt x="20949" y="8840"/>
                </a:cubicBezTo>
                <a:cubicBezTo>
                  <a:pt x="21049" y="8773"/>
                  <a:pt x="21116" y="8640"/>
                  <a:pt x="21216" y="8540"/>
                </a:cubicBezTo>
                <a:cubicBezTo>
                  <a:pt x="21249" y="8473"/>
                  <a:pt x="21382" y="8339"/>
                  <a:pt x="21416" y="8273"/>
                </a:cubicBezTo>
                <a:cubicBezTo>
                  <a:pt x="21583" y="8039"/>
                  <a:pt x="21749" y="7706"/>
                  <a:pt x="21849" y="7505"/>
                </a:cubicBezTo>
                <a:cubicBezTo>
                  <a:pt x="21883" y="7372"/>
                  <a:pt x="21950" y="7205"/>
                  <a:pt x="22016" y="7105"/>
                </a:cubicBezTo>
                <a:cubicBezTo>
                  <a:pt x="22083" y="6872"/>
                  <a:pt x="22116" y="6838"/>
                  <a:pt x="22083" y="6205"/>
                </a:cubicBezTo>
                <a:cubicBezTo>
                  <a:pt x="22083" y="5838"/>
                  <a:pt x="22050" y="5471"/>
                  <a:pt x="22016" y="5337"/>
                </a:cubicBezTo>
                <a:cubicBezTo>
                  <a:pt x="21883" y="4837"/>
                  <a:pt x="21282" y="4036"/>
                  <a:pt x="20715" y="3503"/>
                </a:cubicBezTo>
                <a:cubicBezTo>
                  <a:pt x="20549" y="3369"/>
                  <a:pt x="20382" y="3202"/>
                  <a:pt x="20282" y="3136"/>
                </a:cubicBezTo>
                <a:cubicBezTo>
                  <a:pt x="20215" y="3102"/>
                  <a:pt x="20115" y="2969"/>
                  <a:pt x="20048" y="2869"/>
                </a:cubicBezTo>
                <a:cubicBezTo>
                  <a:pt x="19948" y="2802"/>
                  <a:pt x="19748" y="2635"/>
                  <a:pt x="19615" y="2502"/>
                </a:cubicBezTo>
                <a:cubicBezTo>
                  <a:pt x="19281" y="2268"/>
                  <a:pt x="19181" y="2135"/>
                  <a:pt x="18747" y="1801"/>
                </a:cubicBezTo>
                <a:cubicBezTo>
                  <a:pt x="18247" y="1368"/>
                  <a:pt x="17947" y="1168"/>
                  <a:pt x="17780" y="1034"/>
                </a:cubicBezTo>
                <a:cubicBezTo>
                  <a:pt x="17213" y="667"/>
                  <a:pt x="17079" y="601"/>
                  <a:pt x="16846" y="467"/>
                </a:cubicBezTo>
                <a:cubicBezTo>
                  <a:pt x="16245" y="167"/>
                  <a:pt x="15578" y="33"/>
                  <a:pt x="146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058150" y="2236225"/>
            <a:ext cx="502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3683688" y="1284937"/>
            <a:ext cx="177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 rot="8868620">
            <a:off x="7066865" y="18671"/>
            <a:ext cx="1358627" cy="1214240"/>
          </a:xfrm>
          <a:custGeom>
            <a:rect b="b" l="l" r="r" t="t"/>
            <a:pathLst>
              <a:path extrusionOk="0" h="28002" w="25886">
                <a:moveTo>
                  <a:pt x="6305" y="1"/>
                </a:moveTo>
                <a:cubicBezTo>
                  <a:pt x="5938" y="1"/>
                  <a:pt x="5838" y="1"/>
                  <a:pt x="5671" y="34"/>
                </a:cubicBezTo>
                <a:cubicBezTo>
                  <a:pt x="5604" y="68"/>
                  <a:pt x="5471" y="68"/>
                  <a:pt x="5371" y="134"/>
                </a:cubicBezTo>
                <a:cubicBezTo>
                  <a:pt x="5004" y="234"/>
                  <a:pt x="4804" y="301"/>
                  <a:pt x="4504" y="468"/>
                </a:cubicBezTo>
                <a:cubicBezTo>
                  <a:pt x="4137" y="668"/>
                  <a:pt x="3469" y="1135"/>
                  <a:pt x="3336" y="1235"/>
                </a:cubicBezTo>
                <a:lnTo>
                  <a:pt x="3136" y="1469"/>
                </a:lnTo>
                <a:cubicBezTo>
                  <a:pt x="2769" y="1735"/>
                  <a:pt x="2535" y="2002"/>
                  <a:pt x="2369" y="2303"/>
                </a:cubicBezTo>
                <a:cubicBezTo>
                  <a:pt x="2169" y="2669"/>
                  <a:pt x="1968" y="2970"/>
                  <a:pt x="1935" y="3136"/>
                </a:cubicBezTo>
                <a:cubicBezTo>
                  <a:pt x="1868" y="3203"/>
                  <a:pt x="1835" y="3303"/>
                  <a:pt x="1802" y="3337"/>
                </a:cubicBezTo>
                <a:cubicBezTo>
                  <a:pt x="1768" y="3370"/>
                  <a:pt x="1435" y="3837"/>
                  <a:pt x="1435" y="3870"/>
                </a:cubicBezTo>
                <a:cubicBezTo>
                  <a:pt x="1435" y="3870"/>
                  <a:pt x="1301" y="4137"/>
                  <a:pt x="1134" y="4371"/>
                </a:cubicBezTo>
                <a:cubicBezTo>
                  <a:pt x="968" y="4638"/>
                  <a:pt x="801" y="4871"/>
                  <a:pt x="801" y="4904"/>
                </a:cubicBezTo>
                <a:cubicBezTo>
                  <a:pt x="801" y="4971"/>
                  <a:pt x="768" y="5038"/>
                  <a:pt x="701" y="5071"/>
                </a:cubicBezTo>
                <a:cubicBezTo>
                  <a:pt x="667" y="5138"/>
                  <a:pt x="634" y="5205"/>
                  <a:pt x="601" y="5305"/>
                </a:cubicBezTo>
                <a:cubicBezTo>
                  <a:pt x="534" y="5371"/>
                  <a:pt x="501" y="5471"/>
                  <a:pt x="501" y="5538"/>
                </a:cubicBezTo>
                <a:cubicBezTo>
                  <a:pt x="467" y="5572"/>
                  <a:pt x="434" y="5738"/>
                  <a:pt x="367" y="5872"/>
                </a:cubicBezTo>
                <a:cubicBezTo>
                  <a:pt x="334" y="6005"/>
                  <a:pt x="267" y="6172"/>
                  <a:pt x="200" y="6205"/>
                </a:cubicBezTo>
                <a:cubicBezTo>
                  <a:pt x="167" y="6305"/>
                  <a:pt x="134" y="6405"/>
                  <a:pt x="100" y="6539"/>
                </a:cubicBezTo>
                <a:cubicBezTo>
                  <a:pt x="100" y="6639"/>
                  <a:pt x="34" y="6806"/>
                  <a:pt x="0" y="6906"/>
                </a:cubicBezTo>
                <a:cubicBezTo>
                  <a:pt x="0" y="7273"/>
                  <a:pt x="0" y="7473"/>
                  <a:pt x="34" y="7606"/>
                </a:cubicBezTo>
                <a:cubicBezTo>
                  <a:pt x="100" y="7673"/>
                  <a:pt x="100" y="7773"/>
                  <a:pt x="100" y="7806"/>
                </a:cubicBezTo>
                <a:cubicBezTo>
                  <a:pt x="100" y="7940"/>
                  <a:pt x="167" y="8140"/>
                  <a:pt x="334" y="8440"/>
                </a:cubicBezTo>
                <a:cubicBezTo>
                  <a:pt x="534" y="8707"/>
                  <a:pt x="768" y="8974"/>
                  <a:pt x="1101" y="9207"/>
                </a:cubicBezTo>
                <a:cubicBezTo>
                  <a:pt x="1401" y="9474"/>
                  <a:pt x="1601" y="9641"/>
                  <a:pt x="1668" y="9775"/>
                </a:cubicBezTo>
                <a:cubicBezTo>
                  <a:pt x="1702" y="9808"/>
                  <a:pt x="1802" y="9975"/>
                  <a:pt x="1868" y="10041"/>
                </a:cubicBezTo>
                <a:cubicBezTo>
                  <a:pt x="1968" y="10175"/>
                  <a:pt x="2035" y="10308"/>
                  <a:pt x="2102" y="10342"/>
                </a:cubicBezTo>
                <a:cubicBezTo>
                  <a:pt x="2135" y="10408"/>
                  <a:pt x="2169" y="10542"/>
                  <a:pt x="2335" y="10875"/>
                </a:cubicBezTo>
                <a:cubicBezTo>
                  <a:pt x="2369" y="10975"/>
                  <a:pt x="2435" y="11042"/>
                  <a:pt x="2435" y="11109"/>
                </a:cubicBezTo>
                <a:cubicBezTo>
                  <a:pt x="2435" y="11142"/>
                  <a:pt x="2469" y="11242"/>
                  <a:pt x="2502" y="11376"/>
                </a:cubicBezTo>
                <a:cubicBezTo>
                  <a:pt x="2636" y="11709"/>
                  <a:pt x="2669" y="11843"/>
                  <a:pt x="2802" y="12276"/>
                </a:cubicBezTo>
                <a:cubicBezTo>
                  <a:pt x="2969" y="12810"/>
                  <a:pt x="2969" y="12877"/>
                  <a:pt x="2969" y="13110"/>
                </a:cubicBezTo>
                <a:cubicBezTo>
                  <a:pt x="2969" y="13310"/>
                  <a:pt x="3036" y="13677"/>
                  <a:pt x="3136" y="13844"/>
                </a:cubicBezTo>
                <a:cubicBezTo>
                  <a:pt x="3203" y="14011"/>
                  <a:pt x="3203" y="14111"/>
                  <a:pt x="3203" y="14378"/>
                </a:cubicBezTo>
                <a:cubicBezTo>
                  <a:pt x="3203" y="14545"/>
                  <a:pt x="3203" y="14778"/>
                  <a:pt x="3269" y="14811"/>
                </a:cubicBezTo>
                <a:cubicBezTo>
                  <a:pt x="3303" y="14878"/>
                  <a:pt x="3303" y="15012"/>
                  <a:pt x="3336" y="15145"/>
                </a:cubicBezTo>
                <a:cubicBezTo>
                  <a:pt x="3336" y="15212"/>
                  <a:pt x="3369" y="15379"/>
                  <a:pt x="3369" y="15479"/>
                </a:cubicBezTo>
                <a:cubicBezTo>
                  <a:pt x="3436" y="15545"/>
                  <a:pt x="3436" y="15712"/>
                  <a:pt x="3469" y="15879"/>
                </a:cubicBezTo>
                <a:cubicBezTo>
                  <a:pt x="3469" y="16046"/>
                  <a:pt x="3503" y="16179"/>
                  <a:pt x="3503" y="16179"/>
                </a:cubicBezTo>
                <a:cubicBezTo>
                  <a:pt x="3503" y="16179"/>
                  <a:pt x="3536" y="16313"/>
                  <a:pt x="3536" y="16446"/>
                </a:cubicBezTo>
                <a:cubicBezTo>
                  <a:pt x="3636" y="16813"/>
                  <a:pt x="3670" y="16980"/>
                  <a:pt x="3703" y="17146"/>
                </a:cubicBezTo>
                <a:cubicBezTo>
                  <a:pt x="3770" y="17213"/>
                  <a:pt x="3770" y="17347"/>
                  <a:pt x="3770" y="17380"/>
                </a:cubicBezTo>
                <a:cubicBezTo>
                  <a:pt x="3770" y="17447"/>
                  <a:pt x="3770" y="17547"/>
                  <a:pt x="3803" y="17614"/>
                </a:cubicBezTo>
                <a:cubicBezTo>
                  <a:pt x="3803" y="17647"/>
                  <a:pt x="3870" y="17780"/>
                  <a:pt x="3936" y="17880"/>
                </a:cubicBezTo>
                <a:cubicBezTo>
                  <a:pt x="3970" y="18014"/>
                  <a:pt x="4003" y="18181"/>
                  <a:pt x="4003" y="18214"/>
                </a:cubicBezTo>
                <a:cubicBezTo>
                  <a:pt x="4003" y="18314"/>
                  <a:pt x="4037" y="18447"/>
                  <a:pt x="4037" y="18514"/>
                </a:cubicBezTo>
                <a:cubicBezTo>
                  <a:pt x="4103" y="18614"/>
                  <a:pt x="4103" y="18714"/>
                  <a:pt x="4103" y="18781"/>
                </a:cubicBezTo>
                <a:cubicBezTo>
                  <a:pt x="4103" y="18814"/>
                  <a:pt x="4137" y="18881"/>
                  <a:pt x="4137" y="18948"/>
                </a:cubicBezTo>
                <a:cubicBezTo>
                  <a:pt x="4170" y="19015"/>
                  <a:pt x="4203" y="19148"/>
                  <a:pt x="4203" y="19215"/>
                </a:cubicBezTo>
                <a:cubicBezTo>
                  <a:pt x="4203" y="19315"/>
                  <a:pt x="4270" y="19381"/>
                  <a:pt x="4270" y="19381"/>
                </a:cubicBezTo>
                <a:cubicBezTo>
                  <a:pt x="4270" y="19381"/>
                  <a:pt x="4303" y="19482"/>
                  <a:pt x="4303" y="19615"/>
                </a:cubicBezTo>
                <a:cubicBezTo>
                  <a:pt x="4370" y="20015"/>
                  <a:pt x="4370" y="20149"/>
                  <a:pt x="4470" y="20315"/>
                </a:cubicBezTo>
                <a:cubicBezTo>
                  <a:pt x="4504" y="20382"/>
                  <a:pt x="4537" y="20549"/>
                  <a:pt x="4537" y="20616"/>
                </a:cubicBezTo>
                <a:cubicBezTo>
                  <a:pt x="4537" y="20682"/>
                  <a:pt x="4537" y="20782"/>
                  <a:pt x="4604" y="20816"/>
                </a:cubicBezTo>
                <a:cubicBezTo>
                  <a:pt x="4604" y="20849"/>
                  <a:pt x="4637" y="21016"/>
                  <a:pt x="4670" y="21183"/>
                </a:cubicBezTo>
                <a:cubicBezTo>
                  <a:pt x="4704" y="21350"/>
                  <a:pt x="4770" y="21516"/>
                  <a:pt x="4770" y="21550"/>
                </a:cubicBezTo>
                <a:cubicBezTo>
                  <a:pt x="4804" y="21616"/>
                  <a:pt x="4804" y="21716"/>
                  <a:pt x="4804" y="21817"/>
                </a:cubicBezTo>
                <a:cubicBezTo>
                  <a:pt x="4804" y="21883"/>
                  <a:pt x="4804" y="22017"/>
                  <a:pt x="4837" y="22050"/>
                </a:cubicBezTo>
                <a:cubicBezTo>
                  <a:pt x="4870" y="22150"/>
                  <a:pt x="4870" y="22217"/>
                  <a:pt x="4937" y="22317"/>
                </a:cubicBezTo>
                <a:cubicBezTo>
                  <a:pt x="4971" y="22384"/>
                  <a:pt x="4971" y="22484"/>
                  <a:pt x="5004" y="22550"/>
                </a:cubicBezTo>
                <a:cubicBezTo>
                  <a:pt x="5037" y="22650"/>
                  <a:pt x="5037" y="22717"/>
                  <a:pt x="5037" y="22851"/>
                </a:cubicBezTo>
                <a:cubicBezTo>
                  <a:pt x="5037" y="22984"/>
                  <a:pt x="5104" y="23051"/>
                  <a:pt x="5171" y="23284"/>
                </a:cubicBezTo>
                <a:cubicBezTo>
                  <a:pt x="5204" y="23384"/>
                  <a:pt x="5304" y="23618"/>
                  <a:pt x="5337" y="23685"/>
                </a:cubicBezTo>
                <a:cubicBezTo>
                  <a:pt x="5371" y="23785"/>
                  <a:pt x="5438" y="23951"/>
                  <a:pt x="5471" y="23985"/>
                </a:cubicBezTo>
                <a:cubicBezTo>
                  <a:pt x="5504" y="24051"/>
                  <a:pt x="5538" y="24152"/>
                  <a:pt x="5538" y="24185"/>
                </a:cubicBezTo>
                <a:cubicBezTo>
                  <a:pt x="5538" y="24385"/>
                  <a:pt x="5804" y="24952"/>
                  <a:pt x="5971" y="25119"/>
                </a:cubicBezTo>
                <a:lnTo>
                  <a:pt x="6105" y="25219"/>
                </a:lnTo>
                <a:cubicBezTo>
                  <a:pt x="6305" y="25553"/>
                  <a:pt x="6772" y="25953"/>
                  <a:pt x="7105" y="26120"/>
                </a:cubicBezTo>
                <a:cubicBezTo>
                  <a:pt x="7873" y="26487"/>
                  <a:pt x="7939" y="26487"/>
                  <a:pt x="8440" y="26620"/>
                </a:cubicBezTo>
                <a:cubicBezTo>
                  <a:pt x="8973" y="26720"/>
                  <a:pt x="9007" y="26720"/>
                  <a:pt x="9641" y="26787"/>
                </a:cubicBezTo>
                <a:cubicBezTo>
                  <a:pt x="10775" y="26820"/>
                  <a:pt x="11008" y="26820"/>
                  <a:pt x="11042" y="26853"/>
                </a:cubicBezTo>
                <a:cubicBezTo>
                  <a:pt x="11042" y="26853"/>
                  <a:pt x="11208" y="26887"/>
                  <a:pt x="11342" y="26887"/>
                </a:cubicBezTo>
                <a:cubicBezTo>
                  <a:pt x="11475" y="26887"/>
                  <a:pt x="11675" y="26954"/>
                  <a:pt x="11809" y="26954"/>
                </a:cubicBezTo>
                <a:cubicBezTo>
                  <a:pt x="11875" y="26954"/>
                  <a:pt x="12042" y="26987"/>
                  <a:pt x="12176" y="26987"/>
                </a:cubicBezTo>
                <a:cubicBezTo>
                  <a:pt x="12342" y="27020"/>
                  <a:pt x="12843" y="27187"/>
                  <a:pt x="13143" y="27320"/>
                </a:cubicBezTo>
                <a:cubicBezTo>
                  <a:pt x="13343" y="27387"/>
                  <a:pt x="13677" y="27521"/>
                  <a:pt x="14110" y="27621"/>
                </a:cubicBezTo>
                <a:cubicBezTo>
                  <a:pt x="14311" y="27654"/>
                  <a:pt x="14544" y="27721"/>
                  <a:pt x="14677" y="27721"/>
                </a:cubicBezTo>
                <a:cubicBezTo>
                  <a:pt x="14811" y="27787"/>
                  <a:pt x="14978" y="27821"/>
                  <a:pt x="15044" y="27821"/>
                </a:cubicBezTo>
                <a:cubicBezTo>
                  <a:pt x="15144" y="27821"/>
                  <a:pt x="15345" y="27854"/>
                  <a:pt x="15511" y="27888"/>
                </a:cubicBezTo>
                <a:cubicBezTo>
                  <a:pt x="15678" y="27954"/>
                  <a:pt x="15878" y="27988"/>
                  <a:pt x="16145" y="27988"/>
                </a:cubicBezTo>
                <a:cubicBezTo>
                  <a:pt x="16341" y="27997"/>
                  <a:pt x="16599" y="28001"/>
                  <a:pt x="16873" y="28001"/>
                </a:cubicBezTo>
                <a:cubicBezTo>
                  <a:pt x="17536" y="28001"/>
                  <a:pt x="18291" y="27978"/>
                  <a:pt x="18480" y="27954"/>
                </a:cubicBezTo>
                <a:cubicBezTo>
                  <a:pt x="18614" y="27888"/>
                  <a:pt x="18847" y="27854"/>
                  <a:pt x="19314" y="27821"/>
                </a:cubicBezTo>
                <a:cubicBezTo>
                  <a:pt x="19381" y="27821"/>
                  <a:pt x="19514" y="27787"/>
                  <a:pt x="19614" y="27721"/>
                </a:cubicBezTo>
                <a:cubicBezTo>
                  <a:pt x="19681" y="27687"/>
                  <a:pt x="19881" y="27654"/>
                  <a:pt x="20048" y="27621"/>
                </a:cubicBezTo>
                <a:cubicBezTo>
                  <a:pt x="20448" y="27487"/>
                  <a:pt x="20682" y="27387"/>
                  <a:pt x="20815" y="27320"/>
                </a:cubicBezTo>
                <a:cubicBezTo>
                  <a:pt x="20849" y="27287"/>
                  <a:pt x="20982" y="27220"/>
                  <a:pt x="21049" y="27187"/>
                </a:cubicBezTo>
                <a:cubicBezTo>
                  <a:pt x="21316" y="27120"/>
                  <a:pt x="21682" y="26954"/>
                  <a:pt x="21883" y="26787"/>
                </a:cubicBezTo>
                <a:cubicBezTo>
                  <a:pt x="22149" y="26553"/>
                  <a:pt x="22516" y="26320"/>
                  <a:pt x="22717" y="26186"/>
                </a:cubicBezTo>
                <a:cubicBezTo>
                  <a:pt x="22817" y="26153"/>
                  <a:pt x="22950" y="26020"/>
                  <a:pt x="23017" y="25953"/>
                </a:cubicBezTo>
                <a:cubicBezTo>
                  <a:pt x="23117" y="25853"/>
                  <a:pt x="23217" y="25719"/>
                  <a:pt x="23317" y="25686"/>
                </a:cubicBezTo>
                <a:cubicBezTo>
                  <a:pt x="23550" y="25452"/>
                  <a:pt x="23717" y="25319"/>
                  <a:pt x="23817" y="25152"/>
                </a:cubicBezTo>
                <a:cubicBezTo>
                  <a:pt x="23851" y="25052"/>
                  <a:pt x="24017" y="24885"/>
                  <a:pt x="24118" y="24785"/>
                </a:cubicBezTo>
                <a:cubicBezTo>
                  <a:pt x="24318" y="24552"/>
                  <a:pt x="24551" y="24285"/>
                  <a:pt x="24551" y="24218"/>
                </a:cubicBezTo>
                <a:cubicBezTo>
                  <a:pt x="24551" y="24218"/>
                  <a:pt x="24618" y="24152"/>
                  <a:pt x="24685" y="24051"/>
                </a:cubicBezTo>
                <a:cubicBezTo>
                  <a:pt x="24785" y="23985"/>
                  <a:pt x="24818" y="23885"/>
                  <a:pt x="24818" y="23885"/>
                </a:cubicBezTo>
                <a:lnTo>
                  <a:pt x="24885" y="23718"/>
                </a:lnTo>
                <a:lnTo>
                  <a:pt x="25052" y="23384"/>
                </a:lnTo>
                <a:cubicBezTo>
                  <a:pt x="25118" y="23318"/>
                  <a:pt x="25152" y="23184"/>
                  <a:pt x="25185" y="23151"/>
                </a:cubicBezTo>
                <a:cubicBezTo>
                  <a:pt x="25218" y="23117"/>
                  <a:pt x="25285" y="22984"/>
                  <a:pt x="25318" y="22884"/>
                </a:cubicBezTo>
                <a:cubicBezTo>
                  <a:pt x="25352" y="22817"/>
                  <a:pt x="25385" y="22684"/>
                  <a:pt x="25452" y="22550"/>
                </a:cubicBezTo>
                <a:cubicBezTo>
                  <a:pt x="25719" y="21983"/>
                  <a:pt x="25785" y="21783"/>
                  <a:pt x="25819" y="21350"/>
                </a:cubicBezTo>
                <a:cubicBezTo>
                  <a:pt x="25852" y="21116"/>
                  <a:pt x="25852" y="20716"/>
                  <a:pt x="25885" y="20482"/>
                </a:cubicBezTo>
                <a:cubicBezTo>
                  <a:pt x="25885" y="20115"/>
                  <a:pt x="25885" y="20015"/>
                  <a:pt x="25852" y="19882"/>
                </a:cubicBezTo>
                <a:cubicBezTo>
                  <a:pt x="25819" y="19815"/>
                  <a:pt x="25785" y="19715"/>
                  <a:pt x="25785" y="19648"/>
                </a:cubicBezTo>
                <a:cubicBezTo>
                  <a:pt x="25785" y="19615"/>
                  <a:pt x="25719" y="19482"/>
                  <a:pt x="25685" y="19381"/>
                </a:cubicBezTo>
                <a:cubicBezTo>
                  <a:pt x="25652" y="19315"/>
                  <a:pt x="25619" y="19181"/>
                  <a:pt x="25619" y="19148"/>
                </a:cubicBezTo>
                <a:cubicBezTo>
                  <a:pt x="25552" y="19048"/>
                  <a:pt x="25519" y="18981"/>
                  <a:pt x="25318" y="18648"/>
                </a:cubicBezTo>
                <a:cubicBezTo>
                  <a:pt x="25052" y="18281"/>
                  <a:pt x="25052" y="18281"/>
                  <a:pt x="25052" y="18147"/>
                </a:cubicBezTo>
                <a:lnTo>
                  <a:pt x="25052" y="17680"/>
                </a:lnTo>
                <a:cubicBezTo>
                  <a:pt x="25052" y="17513"/>
                  <a:pt x="25018" y="17247"/>
                  <a:pt x="25018" y="17146"/>
                </a:cubicBezTo>
                <a:cubicBezTo>
                  <a:pt x="25018" y="16980"/>
                  <a:pt x="24985" y="16846"/>
                  <a:pt x="24951" y="16713"/>
                </a:cubicBezTo>
                <a:cubicBezTo>
                  <a:pt x="24851" y="16546"/>
                  <a:pt x="24618" y="16212"/>
                  <a:pt x="24451" y="16079"/>
                </a:cubicBezTo>
                <a:cubicBezTo>
                  <a:pt x="24318" y="15979"/>
                  <a:pt x="23951" y="15745"/>
                  <a:pt x="23784" y="15712"/>
                </a:cubicBezTo>
                <a:cubicBezTo>
                  <a:pt x="23684" y="15679"/>
                  <a:pt x="23550" y="15645"/>
                  <a:pt x="23517" y="15579"/>
                </a:cubicBezTo>
                <a:lnTo>
                  <a:pt x="23350" y="15512"/>
                </a:lnTo>
                <a:cubicBezTo>
                  <a:pt x="23317" y="15512"/>
                  <a:pt x="23317" y="15479"/>
                  <a:pt x="23317" y="15212"/>
                </a:cubicBezTo>
                <a:cubicBezTo>
                  <a:pt x="23317" y="15045"/>
                  <a:pt x="23350" y="14878"/>
                  <a:pt x="23350" y="14811"/>
                </a:cubicBezTo>
                <a:cubicBezTo>
                  <a:pt x="23484" y="14378"/>
                  <a:pt x="23517" y="14211"/>
                  <a:pt x="23517" y="13978"/>
                </a:cubicBezTo>
                <a:cubicBezTo>
                  <a:pt x="23517" y="13844"/>
                  <a:pt x="23550" y="13611"/>
                  <a:pt x="23617" y="13511"/>
                </a:cubicBezTo>
                <a:cubicBezTo>
                  <a:pt x="23684" y="13210"/>
                  <a:pt x="23684" y="12510"/>
                  <a:pt x="23651" y="12076"/>
                </a:cubicBezTo>
                <a:cubicBezTo>
                  <a:pt x="23617" y="11809"/>
                  <a:pt x="23617" y="11743"/>
                  <a:pt x="23517" y="11609"/>
                </a:cubicBezTo>
                <a:cubicBezTo>
                  <a:pt x="23484" y="11509"/>
                  <a:pt x="23384" y="11376"/>
                  <a:pt x="23350" y="11309"/>
                </a:cubicBezTo>
                <a:cubicBezTo>
                  <a:pt x="23317" y="11209"/>
                  <a:pt x="23217" y="11142"/>
                  <a:pt x="23184" y="11042"/>
                </a:cubicBezTo>
                <a:cubicBezTo>
                  <a:pt x="23117" y="11009"/>
                  <a:pt x="23017" y="10875"/>
                  <a:pt x="22950" y="10809"/>
                </a:cubicBezTo>
                <a:cubicBezTo>
                  <a:pt x="22683" y="10542"/>
                  <a:pt x="22216" y="10208"/>
                  <a:pt x="22016" y="10141"/>
                </a:cubicBezTo>
                <a:cubicBezTo>
                  <a:pt x="21816" y="10041"/>
                  <a:pt x="21649" y="9975"/>
                  <a:pt x="21449" y="9808"/>
                </a:cubicBezTo>
                <a:cubicBezTo>
                  <a:pt x="21316" y="9708"/>
                  <a:pt x="21282" y="9674"/>
                  <a:pt x="21215" y="9541"/>
                </a:cubicBezTo>
                <a:cubicBezTo>
                  <a:pt x="21149" y="9341"/>
                  <a:pt x="21115" y="8507"/>
                  <a:pt x="21149" y="8240"/>
                </a:cubicBezTo>
                <a:cubicBezTo>
                  <a:pt x="21182" y="8073"/>
                  <a:pt x="21182" y="7973"/>
                  <a:pt x="21149" y="7706"/>
                </a:cubicBezTo>
                <a:cubicBezTo>
                  <a:pt x="21149" y="7540"/>
                  <a:pt x="21115" y="7239"/>
                  <a:pt x="21115" y="7073"/>
                </a:cubicBezTo>
                <a:cubicBezTo>
                  <a:pt x="21115" y="6906"/>
                  <a:pt x="21115" y="6739"/>
                  <a:pt x="21049" y="6706"/>
                </a:cubicBezTo>
                <a:cubicBezTo>
                  <a:pt x="21049" y="6672"/>
                  <a:pt x="21015" y="6539"/>
                  <a:pt x="20982" y="6405"/>
                </a:cubicBezTo>
                <a:cubicBezTo>
                  <a:pt x="20982" y="6339"/>
                  <a:pt x="20949" y="6205"/>
                  <a:pt x="20882" y="6172"/>
                </a:cubicBezTo>
                <a:cubicBezTo>
                  <a:pt x="20882" y="6139"/>
                  <a:pt x="20849" y="6072"/>
                  <a:pt x="20849" y="6039"/>
                </a:cubicBezTo>
                <a:cubicBezTo>
                  <a:pt x="20849" y="5972"/>
                  <a:pt x="20682" y="5572"/>
                  <a:pt x="20615" y="5505"/>
                </a:cubicBezTo>
                <a:cubicBezTo>
                  <a:pt x="20548" y="5471"/>
                  <a:pt x="20482" y="5371"/>
                  <a:pt x="20482" y="5305"/>
                </a:cubicBezTo>
                <a:cubicBezTo>
                  <a:pt x="20348" y="5071"/>
                  <a:pt x="19848" y="4704"/>
                  <a:pt x="19548" y="4571"/>
                </a:cubicBezTo>
                <a:cubicBezTo>
                  <a:pt x="19481" y="4537"/>
                  <a:pt x="19381" y="4504"/>
                  <a:pt x="19347" y="4471"/>
                </a:cubicBezTo>
                <a:cubicBezTo>
                  <a:pt x="19314" y="4404"/>
                  <a:pt x="19181" y="4371"/>
                  <a:pt x="19114" y="4371"/>
                </a:cubicBezTo>
                <a:cubicBezTo>
                  <a:pt x="19014" y="4371"/>
                  <a:pt x="18880" y="4337"/>
                  <a:pt x="18847" y="4304"/>
                </a:cubicBezTo>
                <a:cubicBezTo>
                  <a:pt x="18814" y="4237"/>
                  <a:pt x="18680" y="4204"/>
                  <a:pt x="18614" y="4204"/>
                </a:cubicBezTo>
                <a:cubicBezTo>
                  <a:pt x="18514" y="4204"/>
                  <a:pt x="18380" y="4171"/>
                  <a:pt x="18313" y="4137"/>
                </a:cubicBezTo>
                <a:cubicBezTo>
                  <a:pt x="18213" y="4070"/>
                  <a:pt x="18113" y="4037"/>
                  <a:pt x="17980" y="4004"/>
                </a:cubicBezTo>
                <a:cubicBezTo>
                  <a:pt x="17780" y="3904"/>
                  <a:pt x="17680" y="3870"/>
                  <a:pt x="17446" y="3570"/>
                </a:cubicBezTo>
                <a:cubicBezTo>
                  <a:pt x="17146" y="3303"/>
                  <a:pt x="17046" y="3203"/>
                  <a:pt x="16879" y="3136"/>
                </a:cubicBezTo>
                <a:cubicBezTo>
                  <a:pt x="16679" y="3003"/>
                  <a:pt x="16545" y="2970"/>
                  <a:pt x="16112" y="2870"/>
                </a:cubicBezTo>
                <a:cubicBezTo>
                  <a:pt x="15111" y="2636"/>
                  <a:pt x="14944" y="2536"/>
                  <a:pt x="14477" y="2303"/>
                </a:cubicBezTo>
                <a:cubicBezTo>
                  <a:pt x="14344" y="2202"/>
                  <a:pt x="14177" y="2136"/>
                  <a:pt x="14110" y="2069"/>
                </a:cubicBezTo>
                <a:cubicBezTo>
                  <a:pt x="14010" y="2036"/>
                  <a:pt x="13877" y="2002"/>
                  <a:pt x="13810" y="1969"/>
                </a:cubicBezTo>
                <a:cubicBezTo>
                  <a:pt x="13710" y="1902"/>
                  <a:pt x="13643" y="1869"/>
                  <a:pt x="13610" y="1869"/>
                </a:cubicBezTo>
                <a:cubicBezTo>
                  <a:pt x="13543" y="1869"/>
                  <a:pt x="13443" y="1836"/>
                  <a:pt x="13343" y="1802"/>
                </a:cubicBezTo>
                <a:cubicBezTo>
                  <a:pt x="13276" y="1735"/>
                  <a:pt x="13043" y="1669"/>
                  <a:pt x="12943" y="1669"/>
                </a:cubicBezTo>
                <a:cubicBezTo>
                  <a:pt x="12809" y="1635"/>
                  <a:pt x="12609" y="1569"/>
                  <a:pt x="12509" y="1535"/>
                </a:cubicBezTo>
                <a:cubicBezTo>
                  <a:pt x="12443" y="1502"/>
                  <a:pt x="12309" y="1502"/>
                  <a:pt x="12276" y="1502"/>
                </a:cubicBezTo>
                <a:cubicBezTo>
                  <a:pt x="12209" y="1502"/>
                  <a:pt x="12109" y="1502"/>
                  <a:pt x="12009" y="1469"/>
                </a:cubicBezTo>
                <a:cubicBezTo>
                  <a:pt x="11875" y="1402"/>
                  <a:pt x="11642" y="1402"/>
                  <a:pt x="11108" y="1369"/>
                </a:cubicBezTo>
                <a:cubicBezTo>
                  <a:pt x="10975" y="1369"/>
                  <a:pt x="10841" y="1335"/>
                  <a:pt x="10808" y="1302"/>
                </a:cubicBezTo>
                <a:cubicBezTo>
                  <a:pt x="10775" y="1235"/>
                  <a:pt x="10675" y="1202"/>
                  <a:pt x="10641" y="1202"/>
                </a:cubicBezTo>
                <a:cubicBezTo>
                  <a:pt x="10608" y="1202"/>
                  <a:pt x="10374" y="1135"/>
                  <a:pt x="10208" y="1002"/>
                </a:cubicBezTo>
                <a:cubicBezTo>
                  <a:pt x="9774" y="735"/>
                  <a:pt x="8873" y="468"/>
                  <a:pt x="8606" y="401"/>
                </a:cubicBezTo>
                <a:cubicBezTo>
                  <a:pt x="8506" y="401"/>
                  <a:pt x="8440" y="368"/>
                  <a:pt x="8373" y="368"/>
                </a:cubicBezTo>
                <a:cubicBezTo>
                  <a:pt x="8306" y="334"/>
                  <a:pt x="8006" y="234"/>
                  <a:pt x="7873" y="234"/>
                </a:cubicBezTo>
                <a:cubicBezTo>
                  <a:pt x="7706" y="234"/>
                  <a:pt x="7339" y="168"/>
                  <a:pt x="7039" y="68"/>
                </a:cubicBezTo>
                <a:cubicBezTo>
                  <a:pt x="6772" y="1"/>
                  <a:pt x="6772" y="1"/>
                  <a:pt x="63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 rot="-4500012">
            <a:off x="4932065" y="939712"/>
            <a:ext cx="2937252" cy="3177352"/>
          </a:xfrm>
          <a:custGeom>
            <a:rect b="b" l="l" r="r" t="t"/>
            <a:pathLst>
              <a:path extrusionOk="0" h="28002" w="25886">
                <a:moveTo>
                  <a:pt x="6305" y="1"/>
                </a:moveTo>
                <a:cubicBezTo>
                  <a:pt x="5938" y="1"/>
                  <a:pt x="5838" y="1"/>
                  <a:pt x="5671" y="34"/>
                </a:cubicBezTo>
                <a:cubicBezTo>
                  <a:pt x="5604" y="68"/>
                  <a:pt x="5471" y="68"/>
                  <a:pt x="5371" y="134"/>
                </a:cubicBezTo>
                <a:cubicBezTo>
                  <a:pt x="5004" y="234"/>
                  <a:pt x="4804" y="301"/>
                  <a:pt x="4504" y="468"/>
                </a:cubicBezTo>
                <a:cubicBezTo>
                  <a:pt x="4137" y="668"/>
                  <a:pt x="3469" y="1135"/>
                  <a:pt x="3336" y="1235"/>
                </a:cubicBezTo>
                <a:lnTo>
                  <a:pt x="3136" y="1469"/>
                </a:lnTo>
                <a:cubicBezTo>
                  <a:pt x="2769" y="1735"/>
                  <a:pt x="2535" y="2002"/>
                  <a:pt x="2369" y="2303"/>
                </a:cubicBezTo>
                <a:cubicBezTo>
                  <a:pt x="2169" y="2669"/>
                  <a:pt x="1968" y="2970"/>
                  <a:pt x="1935" y="3136"/>
                </a:cubicBezTo>
                <a:cubicBezTo>
                  <a:pt x="1868" y="3203"/>
                  <a:pt x="1835" y="3303"/>
                  <a:pt x="1802" y="3337"/>
                </a:cubicBezTo>
                <a:cubicBezTo>
                  <a:pt x="1768" y="3370"/>
                  <a:pt x="1435" y="3837"/>
                  <a:pt x="1435" y="3870"/>
                </a:cubicBezTo>
                <a:cubicBezTo>
                  <a:pt x="1435" y="3870"/>
                  <a:pt x="1301" y="4137"/>
                  <a:pt x="1134" y="4371"/>
                </a:cubicBezTo>
                <a:cubicBezTo>
                  <a:pt x="968" y="4638"/>
                  <a:pt x="801" y="4871"/>
                  <a:pt x="801" y="4904"/>
                </a:cubicBezTo>
                <a:cubicBezTo>
                  <a:pt x="801" y="4971"/>
                  <a:pt x="768" y="5038"/>
                  <a:pt x="701" y="5071"/>
                </a:cubicBezTo>
                <a:cubicBezTo>
                  <a:pt x="667" y="5138"/>
                  <a:pt x="634" y="5205"/>
                  <a:pt x="601" y="5305"/>
                </a:cubicBezTo>
                <a:cubicBezTo>
                  <a:pt x="534" y="5371"/>
                  <a:pt x="501" y="5471"/>
                  <a:pt x="501" y="5538"/>
                </a:cubicBezTo>
                <a:cubicBezTo>
                  <a:pt x="467" y="5572"/>
                  <a:pt x="434" y="5738"/>
                  <a:pt x="367" y="5872"/>
                </a:cubicBezTo>
                <a:cubicBezTo>
                  <a:pt x="334" y="6005"/>
                  <a:pt x="267" y="6172"/>
                  <a:pt x="200" y="6205"/>
                </a:cubicBezTo>
                <a:cubicBezTo>
                  <a:pt x="167" y="6305"/>
                  <a:pt x="134" y="6405"/>
                  <a:pt x="100" y="6539"/>
                </a:cubicBezTo>
                <a:cubicBezTo>
                  <a:pt x="100" y="6639"/>
                  <a:pt x="34" y="6806"/>
                  <a:pt x="0" y="6906"/>
                </a:cubicBezTo>
                <a:cubicBezTo>
                  <a:pt x="0" y="7273"/>
                  <a:pt x="0" y="7473"/>
                  <a:pt x="34" y="7606"/>
                </a:cubicBezTo>
                <a:cubicBezTo>
                  <a:pt x="100" y="7673"/>
                  <a:pt x="100" y="7773"/>
                  <a:pt x="100" y="7806"/>
                </a:cubicBezTo>
                <a:cubicBezTo>
                  <a:pt x="100" y="7940"/>
                  <a:pt x="167" y="8140"/>
                  <a:pt x="334" y="8440"/>
                </a:cubicBezTo>
                <a:cubicBezTo>
                  <a:pt x="534" y="8707"/>
                  <a:pt x="768" y="8974"/>
                  <a:pt x="1101" y="9207"/>
                </a:cubicBezTo>
                <a:cubicBezTo>
                  <a:pt x="1401" y="9474"/>
                  <a:pt x="1601" y="9641"/>
                  <a:pt x="1668" y="9775"/>
                </a:cubicBezTo>
                <a:cubicBezTo>
                  <a:pt x="1702" y="9808"/>
                  <a:pt x="1802" y="9975"/>
                  <a:pt x="1868" y="10041"/>
                </a:cubicBezTo>
                <a:cubicBezTo>
                  <a:pt x="1968" y="10175"/>
                  <a:pt x="2035" y="10308"/>
                  <a:pt x="2102" y="10342"/>
                </a:cubicBezTo>
                <a:cubicBezTo>
                  <a:pt x="2135" y="10408"/>
                  <a:pt x="2169" y="10542"/>
                  <a:pt x="2335" y="10875"/>
                </a:cubicBezTo>
                <a:cubicBezTo>
                  <a:pt x="2369" y="10975"/>
                  <a:pt x="2435" y="11042"/>
                  <a:pt x="2435" y="11109"/>
                </a:cubicBezTo>
                <a:cubicBezTo>
                  <a:pt x="2435" y="11142"/>
                  <a:pt x="2469" y="11242"/>
                  <a:pt x="2502" y="11376"/>
                </a:cubicBezTo>
                <a:cubicBezTo>
                  <a:pt x="2636" y="11709"/>
                  <a:pt x="2669" y="11843"/>
                  <a:pt x="2802" y="12276"/>
                </a:cubicBezTo>
                <a:cubicBezTo>
                  <a:pt x="2969" y="12810"/>
                  <a:pt x="2969" y="12877"/>
                  <a:pt x="2969" y="13110"/>
                </a:cubicBezTo>
                <a:cubicBezTo>
                  <a:pt x="2969" y="13310"/>
                  <a:pt x="3036" y="13677"/>
                  <a:pt x="3136" y="13844"/>
                </a:cubicBezTo>
                <a:cubicBezTo>
                  <a:pt x="3203" y="14011"/>
                  <a:pt x="3203" y="14111"/>
                  <a:pt x="3203" y="14378"/>
                </a:cubicBezTo>
                <a:cubicBezTo>
                  <a:pt x="3203" y="14545"/>
                  <a:pt x="3203" y="14778"/>
                  <a:pt x="3269" y="14811"/>
                </a:cubicBezTo>
                <a:cubicBezTo>
                  <a:pt x="3303" y="14878"/>
                  <a:pt x="3303" y="15012"/>
                  <a:pt x="3336" y="15145"/>
                </a:cubicBezTo>
                <a:cubicBezTo>
                  <a:pt x="3336" y="15212"/>
                  <a:pt x="3369" y="15379"/>
                  <a:pt x="3369" y="15479"/>
                </a:cubicBezTo>
                <a:cubicBezTo>
                  <a:pt x="3436" y="15545"/>
                  <a:pt x="3436" y="15712"/>
                  <a:pt x="3469" y="15879"/>
                </a:cubicBezTo>
                <a:cubicBezTo>
                  <a:pt x="3469" y="16046"/>
                  <a:pt x="3503" y="16179"/>
                  <a:pt x="3503" y="16179"/>
                </a:cubicBezTo>
                <a:cubicBezTo>
                  <a:pt x="3503" y="16179"/>
                  <a:pt x="3536" y="16313"/>
                  <a:pt x="3536" y="16446"/>
                </a:cubicBezTo>
                <a:cubicBezTo>
                  <a:pt x="3636" y="16813"/>
                  <a:pt x="3670" y="16980"/>
                  <a:pt x="3703" y="17146"/>
                </a:cubicBezTo>
                <a:cubicBezTo>
                  <a:pt x="3770" y="17213"/>
                  <a:pt x="3770" y="17347"/>
                  <a:pt x="3770" y="17380"/>
                </a:cubicBezTo>
                <a:cubicBezTo>
                  <a:pt x="3770" y="17447"/>
                  <a:pt x="3770" y="17547"/>
                  <a:pt x="3803" y="17614"/>
                </a:cubicBezTo>
                <a:cubicBezTo>
                  <a:pt x="3803" y="17647"/>
                  <a:pt x="3870" y="17780"/>
                  <a:pt x="3936" y="17880"/>
                </a:cubicBezTo>
                <a:cubicBezTo>
                  <a:pt x="3970" y="18014"/>
                  <a:pt x="4003" y="18181"/>
                  <a:pt x="4003" y="18214"/>
                </a:cubicBezTo>
                <a:cubicBezTo>
                  <a:pt x="4003" y="18314"/>
                  <a:pt x="4037" y="18447"/>
                  <a:pt x="4037" y="18514"/>
                </a:cubicBezTo>
                <a:cubicBezTo>
                  <a:pt x="4103" y="18614"/>
                  <a:pt x="4103" y="18714"/>
                  <a:pt x="4103" y="18781"/>
                </a:cubicBezTo>
                <a:cubicBezTo>
                  <a:pt x="4103" y="18814"/>
                  <a:pt x="4137" y="18881"/>
                  <a:pt x="4137" y="18948"/>
                </a:cubicBezTo>
                <a:cubicBezTo>
                  <a:pt x="4170" y="19015"/>
                  <a:pt x="4203" y="19148"/>
                  <a:pt x="4203" y="19215"/>
                </a:cubicBezTo>
                <a:cubicBezTo>
                  <a:pt x="4203" y="19315"/>
                  <a:pt x="4270" y="19381"/>
                  <a:pt x="4270" y="19381"/>
                </a:cubicBezTo>
                <a:cubicBezTo>
                  <a:pt x="4270" y="19381"/>
                  <a:pt x="4303" y="19482"/>
                  <a:pt x="4303" y="19615"/>
                </a:cubicBezTo>
                <a:cubicBezTo>
                  <a:pt x="4370" y="20015"/>
                  <a:pt x="4370" y="20149"/>
                  <a:pt x="4470" y="20315"/>
                </a:cubicBezTo>
                <a:cubicBezTo>
                  <a:pt x="4504" y="20382"/>
                  <a:pt x="4537" y="20549"/>
                  <a:pt x="4537" y="20616"/>
                </a:cubicBezTo>
                <a:cubicBezTo>
                  <a:pt x="4537" y="20682"/>
                  <a:pt x="4537" y="20782"/>
                  <a:pt x="4604" y="20816"/>
                </a:cubicBezTo>
                <a:cubicBezTo>
                  <a:pt x="4604" y="20849"/>
                  <a:pt x="4637" y="21016"/>
                  <a:pt x="4670" y="21183"/>
                </a:cubicBezTo>
                <a:cubicBezTo>
                  <a:pt x="4704" y="21350"/>
                  <a:pt x="4770" y="21516"/>
                  <a:pt x="4770" y="21550"/>
                </a:cubicBezTo>
                <a:cubicBezTo>
                  <a:pt x="4804" y="21616"/>
                  <a:pt x="4804" y="21716"/>
                  <a:pt x="4804" y="21817"/>
                </a:cubicBezTo>
                <a:cubicBezTo>
                  <a:pt x="4804" y="21883"/>
                  <a:pt x="4804" y="22017"/>
                  <a:pt x="4837" y="22050"/>
                </a:cubicBezTo>
                <a:cubicBezTo>
                  <a:pt x="4870" y="22150"/>
                  <a:pt x="4870" y="22217"/>
                  <a:pt x="4937" y="22317"/>
                </a:cubicBezTo>
                <a:cubicBezTo>
                  <a:pt x="4971" y="22384"/>
                  <a:pt x="4971" y="22484"/>
                  <a:pt x="5004" y="22550"/>
                </a:cubicBezTo>
                <a:cubicBezTo>
                  <a:pt x="5037" y="22650"/>
                  <a:pt x="5037" y="22717"/>
                  <a:pt x="5037" y="22851"/>
                </a:cubicBezTo>
                <a:cubicBezTo>
                  <a:pt x="5037" y="22984"/>
                  <a:pt x="5104" y="23051"/>
                  <a:pt x="5171" y="23284"/>
                </a:cubicBezTo>
                <a:cubicBezTo>
                  <a:pt x="5204" y="23384"/>
                  <a:pt x="5304" y="23618"/>
                  <a:pt x="5337" y="23685"/>
                </a:cubicBezTo>
                <a:cubicBezTo>
                  <a:pt x="5371" y="23785"/>
                  <a:pt x="5438" y="23951"/>
                  <a:pt x="5471" y="23985"/>
                </a:cubicBezTo>
                <a:cubicBezTo>
                  <a:pt x="5504" y="24051"/>
                  <a:pt x="5538" y="24152"/>
                  <a:pt x="5538" y="24185"/>
                </a:cubicBezTo>
                <a:cubicBezTo>
                  <a:pt x="5538" y="24385"/>
                  <a:pt x="5804" y="24952"/>
                  <a:pt x="5971" y="25119"/>
                </a:cubicBezTo>
                <a:lnTo>
                  <a:pt x="6105" y="25219"/>
                </a:lnTo>
                <a:cubicBezTo>
                  <a:pt x="6305" y="25553"/>
                  <a:pt x="6772" y="25953"/>
                  <a:pt x="7105" y="26120"/>
                </a:cubicBezTo>
                <a:cubicBezTo>
                  <a:pt x="7873" y="26487"/>
                  <a:pt x="7939" y="26487"/>
                  <a:pt x="8440" y="26620"/>
                </a:cubicBezTo>
                <a:cubicBezTo>
                  <a:pt x="8973" y="26720"/>
                  <a:pt x="9007" y="26720"/>
                  <a:pt x="9641" y="26787"/>
                </a:cubicBezTo>
                <a:cubicBezTo>
                  <a:pt x="10775" y="26820"/>
                  <a:pt x="11008" y="26820"/>
                  <a:pt x="11042" y="26853"/>
                </a:cubicBezTo>
                <a:cubicBezTo>
                  <a:pt x="11042" y="26853"/>
                  <a:pt x="11208" y="26887"/>
                  <a:pt x="11342" y="26887"/>
                </a:cubicBezTo>
                <a:cubicBezTo>
                  <a:pt x="11475" y="26887"/>
                  <a:pt x="11675" y="26954"/>
                  <a:pt x="11809" y="26954"/>
                </a:cubicBezTo>
                <a:cubicBezTo>
                  <a:pt x="11875" y="26954"/>
                  <a:pt x="12042" y="26987"/>
                  <a:pt x="12176" y="26987"/>
                </a:cubicBezTo>
                <a:cubicBezTo>
                  <a:pt x="12342" y="27020"/>
                  <a:pt x="12843" y="27187"/>
                  <a:pt x="13143" y="27320"/>
                </a:cubicBezTo>
                <a:cubicBezTo>
                  <a:pt x="13343" y="27387"/>
                  <a:pt x="13677" y="27521"/>
                  <a:pt x="14110" y="27621"/>
                </a:cubicBezTo>
                <a:cubicBezTo>
                  <a:pt x="14311" y="27654"/>
                  <a:pt x="14544" y="27721"/>
                  <a:pt x="14677" y="27721"/>
                </a:cubicBezTo>
                <a:cubicBezTo>
                  <a:pt x="14811" y="27787"/>
                  <a:pt x="14978" y="27821"/>
                  <a:pt x="15044" y="27821"/>
                </a:cubicBezTo>
                <a:cubicBezTo>
                  <a:pt x="15144" y="27821"/>
                  <a:pt x="15345" y="27854"/>
                  <a:pt x="15511" y="27888"/>
                </a:cubicBezTo>
                <a:cubicBezTo>
                  <a:pt x="15678" y="27954"/>
                  <a:pt x="15878" y="27988"/>
                  <a:pt x="16145" y="27988"/>
                </a:cubicBezTo>
                <a:cubicBezTo>
                  <a:pt x="16341" y="27997"/>
                  <a:pt x="16599" y="28001"/>
                  <a:pt x="16873" y="28001"/>
                </a:cubicBezTo>
                <a:cubicBezTo>
                  <a:pt x="17536" y="28001"/>
                  <a:pt x="18291" y="27978"/>
                  <a:pt x="18480" y="27954"/>
                </a:cubicBezTo>
                <a:cubicBezTo>
                  <a:pt x="18614" y="27888"/>
                  <a:pt x="18847" y="27854"/>
                  <a:pt x="19314" y="27821"/>
                </a:cubicBezTo>
                <a:cubicBezTo>
                  <a:pt x="19381" y="27821"/>
                  <a:pt x="19514" y="27787"/>
                  <a:pt x="19614" y="27721"/>
                </a:cubicBezTo>
                <a:cubicBezTo>
                  <a:pt x="19681" y="27687"/>
                  <a:pt x="19881" y="27654"/>
                  <a:pt x="20048" y="27621"/>
                </a:cubicBezTo>
                <a:cubicBezTo>
                  <a:pt x="20448" y="27487"/>
                  <a:pt x="20682" y="27387"/>
                  <a:pt x="20815" y="27320"/>
                </a:cubicBezTo>
                <a:cubicBezTo>
                  <a:pt x="20849" y="27287"/>
                  <a:pt x="20982" y="27220"/>
                  <a:pt x="21049" y="27187"/>
                </a:cubicBezTo>
                <a:cubicBezTo>
                  <a:pt x="21316" y="27120"/>
                  <a:pt x="21682" y="26954"/>
                  <a:pt x="21883" y="26787"/>
                </a:cubicBezTo>
                <a:cubicBezTo>
                  <a:pt x="22149" y="26553"/>
                  <a:pt x="22516" y="26320"/>
                  <a:pt x="22717" y="26186"/>
                </a:cubicBezTo>
                <a:cubicBezTo>
                  <a:pt x="22817" y="26153"/>
                  <a:pt x="22950" y="26020"/>
                  <a:pt x="23017" y="25953"/>
                </a:cubicBezTo>
                <a:cubicBezTo>
                  <a:pt x="23117" y="25853"/>
                  <a:pt x="23217" y="25719"/>
                  <a:pt x="23317" y="25686"/>
                </a:cubicBezTo>
                <a:cubicBezTo>
                  <a:pt x="23550" y="25452"/>
                  <a:pt x="23717" y="25319"/>
                  <a:pt x="23817" y="25152"/>
                </a:cubicBezTo>
                <a:cubicBezTo>
                  <a:pt x="23851" y="25052"/>
                  <a:pt x="24017" y="24885"/>
                  <a:pt x="24118" y="24785"/>
                </a:cubicBezTo>
                <a:cubicBezTo>
                  <a:pt x="24318" y="24552"/>
                  <a:pt x="24551" y="24285"/>
                  <a:pt x="24551" y="24218"/>
                </a:cubicBezTo>
                <a:cubicBezTo>
                  <a:pt x="24551" y="24218"/>
                  <a:pt x="24618" y="24152"/>
                  <a:pt x="24685" y="24051"/>
                </a:cubicBezTo>
                <a:cubicBezTo>
                  <a:pt x="24785" y="23985"/>
                  <a:pt x="24818" y="23885"/>
                  <a:pt x="24818" y="23885"/>
                </a:cubicBezTo>
                <a:lnTo>
                  <a:pt x="24885" y="23718"/>
                </a:lnTo>
                <a:lnTo>
                  <a:pt x="25052" y="23384"/>
                </a:lnTo>
                <a:cubicBezTo>
                  <a:pt x="25118" y="23318"/>
                  <a:pt x="25152" y="23184"/>
                  <a:pt x="25185" y="23151"/>
                </a:cubicBezTo>
                <a:cubicBezTo>
                  <a:pt x="25218" y="23117"/>
                  <a:pt x="25285" y="22984"/>
                  <a:pt x="25318" y="22884"/>
                </a:cubicBezTo>
                <a:cubicBezTo>
                  <a:pt x="25352" y="22817"/>
                  <a:pt x="25385" y="22684"/>
                  <a:pt x="25452" y="22550"/>
                </a:cubicBezTo>
                <a:cubicBezTo>
                  <a:pt x="25719" y="21983"/>
                  <a:pt x="25785" y="21783"/>
                  <a:pt x="25819" y="21350"/>
                </a:cubicBezTo>
                <a:cubicBezTo>
                  <a:pt x="25852" y="21116"/>
                  <a:pt x="25852" y="20716"/>
                  <a:pt x="25885" y="20482"/>
                </a:cubicBezTo>
                <a:cubicBezTo>
                  <a:pt x="25885" y="20115"/>
                  <a:pt x="25885" y="20015"/>
                  <a:pt x="25852" y="19882"/>
                </a:cubicBezTo>
                <a:cubicBezTo>
                  <a:pt x="25819" y="19815"/>
                  <a:pt x="25785" y="19715"/>
                  <a:pt x="25785" y="19648"/>
                </a:cubicBezTo>
                <a:cubicBezTo>
                  <a:pt x="25785" y="19615"/>
                  <a:pt x="25719" y="19482"/>
                  <a:pt x="25685" y="19381"/>
                </a:cubicBezTo>
                <a:cubicBezTo>
                  <a:pt x="25652" y="19315"/>
                  <a:pt x="25619" y="19181"/>
                  <a:pt x="25619" y="19148"/>
                </a:cubicBezTo>
                <a:cubicBezTo>
                  <a:pt x="25552" y="19048"/>
                  <a:pt x="25519" y="18981"/>
                  <a:pt x="25318" y="18648"/>
                </a:cubicBezTo>
                <a:cubicBezTo>
                  <a:pt x="25052" y="18281"/>
                  <a:pt x="25052" y="18281"/>
                  <a:pt x="25052" y="18147"/>
                </a:cubicBezTo>
                <a:lnTo>
                  <a:pt x="25052" y="17680"/>
                </a:lnTo>
                <a:cubicBezTo>
                  <a:pt x="25052" y="17513"/>
                  <a:pt x="25018" y="17247"/>
                  <a:pt x="25018" y="17146"/>
                </a:cubicBezTo>
                <a:cubicBezTo>
                  <a:pt x="25018" y="16980"/>
                  <a:pt x="24985" y="16846"/>
                  <a:pt x="24951" y="16713"/>
                </a:cubicBezTo>
                <a:cubicBezTo>
                  <a:pt x="24851" y="16546"/>
                  <a:pt x="24618" y="16212"/>
                  <a:pt x="24451" y="16079"/>
                </a:cubicBezTo>
                <a:cubicBezTo>
                  <a:pt x="24318" y="15979"/>
                  <a:pt x="23951" y="15745"/>
                  <a:pt x="23784" y="15712"/>
                </a:cubicBezTo>
                <a:cubicBezTo>
                  <a:pt x="23684" y="15679"/>
                  <a:pt x="23550" y="15645"/>
                  <a:pt x="23517" y="15579"/>
                </a:cubicBezTo>
                <a:lnTo>
                  <a:pt x="23350" y="15512"/>
                </a:lnTo>
                <a:cubicBezTo>
                  <a:pt x="23317" y="15512"/>
                  <a:pt x="23317" y="15479"/>
                  <a:pt x="23317" y="15212"/>
                </a:cubicBezTo>
                <a:cubicBezTo>
                  <a:pt x="23317" y="15045"/>
                  <a:pt x="23350" y="14878"/>
                  <a:pt x="23350" y="14811"/>
                </a:cubicBezTo>
                <a:cubicBezTo>
                  <a:pt x="23484" y="14378"/>
                  <a:pt x="23517" y="14211"/>
                  <a:pt x="23517" y="13978"/>
                </a:cubicBezTo>
                <a:cubicBezTo>
                  <a:pt x="23517" y="13844"/>
                  <a:pt x="23550" y="13611"/>
                  <a:pt x="23617" y="13511"/>
                </a:cubicBezTo>
                <a:cubicBezTo>
                  <a:pt x="23684" y="13210"/>
                  <a:pt x="23684" y="12510"/>
                  <a:pt x="23651" y="12076"/>
                </a:cubicBezTo>
                <a:cubicBezTo>
                  <a:pt x="23617" y="11809"/>
                  <a:pt x="23617" y="11743"/>
                  <a:pt x="23517" y="11609"/>
                </a:cubicBezTo>
                <a:cubicBezTo>
                  <a:pt x="23484" y="11509"/>
                  <a:pt x="23384" y="11376"/>
                  <a:pt x="23350" y="11309"/>
                </a:cubicBezTo>
                <a:cubicBezTo>
                  <a:pt x="23317" y="11209"/>
                  <a:pt x="23217" y="11142"/>
                  <a:pt x="23184" y="11042"/>
                </a:cubicBezTo>
                <a:cubicBezTo>
                  <a:pt x="23117" y="11009"/>
                  <a:pt x="23017" y="10875"/>
                  <a:pt x="22950" y="10809"/>
                </a:cubicBezTo>
                <a:cubicBezTo>
                  <a:pt x="22683" y="10542"/>
                  <a:pt x="22216" y="10208"/>
                  <a:pt x="22016" y="10141"/>
                </a:cubicBezTo>
                <a:cubicBezTo>
                  <a:pt x="21816" y="10041"/>
                  <a:pt x="21649" y="9975"/>
                  <a:pt x="21449" y="9808"/>
                </a:cubicBezTo>
                <a:cubicBezTo>
                  <a:pt x="21316" y="9708"/>
                  <a:pt x="21282" y="9674"/>
                  <a:pt x="21215" y="9541"/>
                </a:cubicBezTo>
                <a:cubicBezTo>
                  <a:pt x="21149" y="9341"/>
                  <a:pt x="21115" y="8507"/>
                  <a:pt x="21149" y="8240"/>
                </a:cubicBezTo>
                <a:cubicBezTo>
                  <a:pt x="21182" y="8073"/>
                  <a:pt x="21182" y="7973"/>
                  <a:pt x="21149" y="7706"/>
                </a:cubicBezTo>
                <a:cubicBezTo>
                  <a:pt x="21149" y="7540"/>
                  <a:pt x="21115" y="7239"/>
                  <a:pt x="21115" y="7073"/>
                </a:cubicBezTo>
                <a:cubicBezTo>
                  <a:pt x="21115" y="6906"/>
                  <a:pt x="21115" y="6739"/>
                  <a:pt x="21049" y="6706"/>
                </a:cubicBezTo>
                <a:cubicBezTo>
                  <a:pt x="21049" y="6672"/>
                  <a:pt x="21015" y="6539"/>
                  <a:pt x="20982" y="6405"/>
                </a:cubicBezTo>
                <a:cubicBezTo>
                  <a:pt x="20982" y="6339"/>
                  <a:pt x="20949" y="6205"/>
                  <a:pt x="20882" y="6172"/>
                </a:cubicBezTo>
                <a:cubicBezTo>
                  <a:pt x="20882" y="6139"/>
                  <a:pt x="20849" y="6072"/>
                  <a:pt x="20849" y="6039"/>
                </a:cubicBezTo>
                <a:cubicBezTo>
                  <a:pt x="20849" y="5972"/>
                  <a:pt x="20682" y="5572"/>
                  <a:pt x="20615" y="5505"/>
                </a:cubicBezTo>
                <a:cubicBezTo>
                  <a:pt x="20548" y="5471"/>
                  <a:pt x="20482" y="5371"/>
                  <a:pt x="20482" y="5305"/>
                </a:cubicBezTo>
                <a:cubicBezTo>
                  <a:pt x="20348" y="5071"/>
                  <a:pt x="19848" y="4704"/>
                  <a:pt x="19548" y="4571"/>
                </a:cubicBezTo>
                <a:cubicBezTo>
                  <a:pt x="19481" y="4537"/>
                  <a:pt x="19381" y="4504"/>
                  <a:pt x="19347" y="4471"/>
                </a:cubicBezTo>
                <a:cubicBezTo>
                  <a:pt x="19314" y="4404"/>
                  <a:pt x="19181" y="4371"/>
                  <a:pt x="19114" y="4371"/>
                </a:cubicBezTo>
                <a:cubicBezTo>
                  <a:pt x="19014" y="4371"/>
                  <a:pt x="18880" y="4337"/>
                  <a:pt x="18847" y="4304"/>
                </a:cubicBezTo>
                <a:cubicBezTo>
                  <a:pt x="18814" y="4237"/>
                  <a:pt x="18680" y="4204"/>
                  <a:pt x="18614" y="4204"/>
                </a:cubicBezTo>
                <a:cubicBezTo>
                  <a:pt x="18514" y="4204"/>
                  <a:pt x="18380" y="4171"/>
                  <a:pt x="18313" y="4137"/>
                </a:cubicBezTo>
                <a:cubicBezTo>
                  <a:pt x="18213" y="4070"/>
                  <a:pt x="18113" y="4037"/>
                  <a:pt x="17980" y="4004"/>
                </a:cubicBezTo>
                <a:cubicBezTo>
                  <a:pt x="17780" y="3904"/>
                  <a:pt x="17680" y="3870"/>
                  <a:pt x="17446" y="3570"/>
                </a:cubicBezTo>
                <a:cubicBezTo>
                  <a:pt x="17146" y="3303"/>
                  <a:pt x="17046" y="3203"/>
                  <a:pt x="16879" y="3136"/>
                </a:cubicBezTo>
                <a:cubicBezTo>
                  <a:pt x="16679" y="3003"/>
                  <a:pt x="16545" y="2970"/>
                  <a:pt x="16112" y="2870"/>
                </a:cubicBezTo>
                <a:cubicBezTo>
                  <a:pt x="15111" y="2636"/>
                  <a:pt x="14944" y="2536"/>
                  <a:pt x="14477" y="2303"/>
                </a:cubicBezTo>
                <a:cubicBezTo>
                  <a:pt x="14344" y="2202"/>
                  <a:pt x="14177" y="2136"/>
                  <a:pt x="14110" y="2069"/>
                </a:cubicBezTo>
                <a:cubicBezTo>
                  <a:pt x="14010" y="2036"/>
                  <a:pt x="13877" y="2002"/>
                  <a:pt x="13810" y="1969"/>
                </a:cubicBezTo>
                <a:cubicBezTo>
                  <a:pt x="13710" y="1902"/>
                  <a:pt x="13643" y="1869"/>
                  <a:pt x="13610" y="1869"/>
                </a:cubicBezTo>
                <a:cubicBezTo>
                  <a:pt x="13543" y="1869"/>
                  <a:pt x="13443" y="1836"/>
                  <a:pt x="13343" y="1802"/>
                </a:cubicBezTo>
                <a:cubicBezTo>
                  <a:pt x="13276" y="1735"/>
                  <a:pt x="13043" y="1669"/>
                  <a:pt x="12943" y="1669"/>
                </a:cubicBezTo>
                <a:cubicBezTo>
                  <a:pt x="12809" y="1635"/>
                  <a:pt x="12609" y="1569"/>
                  <a:pt x="12509" y="1535"/>
                </a:cubicBezTo>
                <a:cubicBezTo>
                  <a:pt x="12443" y="1502"/>
                  <a:pt x="12309" y="1502"/>
                  <a:pt x="12276" y="1502"/>
                </a:cubicBezTo>
                <a:cubicBezTo>
                  <a:pt x="12209" y="1502"/>
                  <a:pt x="12109" y="1502"/>
                  <a:pt x="12009" y="1469"/>
                </a:cubicBezTo>
                <a:cubicBezTo>
                  <a:pt x="11875" y="1402"/>
                  <a:pt x="11642" y="1402"/>
                  <a:pt x="11108" y="1369"/>
                </a:cubicBezTo>
                <a:cubicBezTo>
                  <a:pt x="10975" y="1369"/>
                  <a:pt x="10841" y="1335"/>
                  <a:pt x="10808" y="1302"/>
                </a:cubicBezTo>
                <a:cubicBezTo>
                  <a:pt x="10775" y="1235"/>
                  <a:pt x="10675" y="1202"/>
                  <a:pt x="10641" y="1202"/>
                </a:cubicBezTo>
                <a:cubicBezTo>
                  <a:pt x="10608" y="1202"/>
                  <a:pt x="10374" y="1135"/>
                  <a:pt x="10208" y="1002"/>
                </a:cubicBezTo>
                <a:cubicBezTo>
                  <a:pt x="9774" y="735"/>
                  <a:pt x="8873" y="468"/>
                  <a:pt x="8606" y="401"/>
                </a:cubicBezTo>
                <a:cubicBezTo>
                  <a:pt x="8506" y="401"/>
                  <a:pt x="8440" y="368"/>
                  <a:pt x="8373" y="368"/>
                </a:cubicBezTo>
                <a:cubicBezTo>
                  <a:pt x="8306" y="334"/>
                  <a:pt x="8006" y="234"/>
                  <a:pt x="7873" y="234"/>
                </a:cubicBezTo>
                <a:cubicBezTo>
                  <a:pt x="7706" y="234"/>
                  <a:pt x="7339" y="168"/>
                  <a:pt x="7039" y="68"/>
                </a:cubicBezTo>
                <a:cubicBezTo>
                  <a:pt x="6772" y="1"/>
                  <a:pt x="6772" y="1"/>
                  <a:pt x="63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 rot="6248521">
            <a:off x="1113393" y="619854"/>
            <a:ext cx="799087" cy="952074"/>
          </a:xfrm>
          <a:custGeom>
            <a:rect b="b" l="l" r="r" t="t"/>
            <a:pathLst>
              <a:path extrusionOk="0" h="21243" w="22117">
                <a:moveTo>
                  <a:pt x="14678" y="0"/>
                </a:moveTo>
                <a:cubicBezTo>
                  <a:pt x="14344" y="0"/>
                  <a:pt x="13043" y="100"/>
                  <a:pt x="12710" y="167"/>
                </a:cubicBezTo>
                <a:cubicBezTo>
                  <a:pt x="12610" y="167"/>
                  <a:pt x="12443" y="200"/>
                  <a:pt x="12343" y="200"/>
                </a:cubicBezTo>
                <a:cubicBezTo>
                  <a:pt x="11709" y="300"/>
                  <a:pt x="9707" y="667"/>
                  <a:pt x="9107" y="834"/>
                </a:cubicBezTo>
                <a:cubicBezTo>
                  <a:pt x="9040" y="867"/>
                  <a:pt x="8840" y="934"/>
                  <a:pt x="8673" y="967"/>
                </a:cubicBezTo>
                <a:cubicBezTo>
                  <a:pt x="8507" y="1001"/>
                  <a:pt x="8340" y="1034"/>
                  <a:pt x="8273" y="1101"/>
                </a:cubicBezTo>
                <a:cubicBezTo>
                  <a:pt x="8240" y="1101"/>
                  <a:pt x="8173" y="1134"/>
                  <a:pt x="8106" y="1134"/>
                </a:cubicBezTo>
                <a:cubicBezTo>
                  <a:pt x="8073" y="1134"/>
                  <a:pt x="7906" y="1168"/>
                  <a:pt x="7739" y="1201"/>
                </a:cubicBezTo>
                <a:cubicBezTo>
                  <a:pt x="7172" y="1368"/>
                  <a:pt x="7106" y="1368"/>
                  <a:pt x="6939" y="1434"/>
                </a:cubicBezTo>
                <a:cubicBezTo>
                  <a:pt x="6872" y="1434"/>
                  <a:pt x="6739" y="1468"/>
                  <a:pt x="6739" y="1501"/>
                </a:cubicBezTo>
                <a:cubicBezTo>
                  <a:pt x="6705" y="1535"/>
                  <a:pt x="6605" y="1535"/>
                  <a:pt x="6572" y="1535"/>
                </a:cubicBezTo>
                <a:cubicBezTo>
                  <a:pt x="6272" y="1601"/>
                  <a:pt x="3270" y="2502"/>
                  <a:pt x="2936" y="2669"/>
                </a:cubicBezTo>
                <a:cubicBezTo>
                  <a:pt x="2769" y="2769"/>
                  <a:pt x="2569" y="2835"/>
                  <a:pt x="2502" y="2835"/>
                </a:cubicBezTo>
                <a:cubicBezTo>
                  <a:pt x="2035" y="3002"/>
                  <a:pt x="1935" y="3036"/>
                  <a:pt x="1735" y="3169"/>
                </a:cubicBezTo>
                <a:cubicBezTo>
                  <a:pt x="1602" y="3269"/>
                  <a:pt x="1435" y="3336"/>
                  <a:pt x="1402" y="3336"/>
                </a:cubicBezTo>
                <a:cubicBezTo>
                  <a:pt x="1368" y="3369"/>
                  <a:pt x="1235" y="3436"/>
                  <a:pt x="1168" y="3503"/>
                </a:cubicBezTo>
                <a:cubicBezTo>
                  <a:pt x="1068" y="3603"/>
                  <a:pt x="935" y="3669"/>
                  <a:pt x="834" y="3769"/>
                </a:cubicBezTo>
                <a:cubicBezTo>
                  <a:pt x="734" y="3836"/>
                  <a:pt x="601" y="3936"/>
                  <a:pt x="601" y="3970"/>
                </a:cubicBezTo>
                <a:cubicBezTo>
                  <a:pt x="601" y="4003"/>
                  <a:pt x="534" y="4103"/>
                  <a:pt x="534" y="4103"/>
                </a:cubicBezTo>
                <a:cubicBezTo>
                  <a:pt x="434" y="4170"/>
                  <a:pt x="267" y="4503"/>
                  <a:pt x="267" y="4603"/>
                </a:cubicBezTo>
                <a:cubicBezTo>
                  <a:pt x="267" y="4637"/>
                  <a:pt x="234" y="4703"/>
                  <a:pt x="234" y="4770"/>
                </a:cubicBezTo>
                <a:cubicBezTo>
                  <a:pt x="1" y="4837"/>
                  <a:pt x="1" y="5504"/>
                  <a:pt x="34" y="5771"/>
                </a:cubicBezTo>
                <a:cubicBezTo>
                  <a:pt x="134" y="6138"/>
                  <a:pt x="167" y="6438"/>
                  <a:pt x="234" y="6638"/>
                </a:cubicBezTo>
                <a:cubicBezTo>
                  <a:pt x="301" y="6772"/>
                  <a:pt x="367" y="6972"/>
                  <a:pt x="401" y="7105"/>
                </a:cubicBezTo>
                <a:cubicBezTo>
                  <a:pt x="468" y="7205"/>
                  <a:pt x="501" y="7372"/>
                  <a:pt x="534" y="7439"/>
                </a:cubicBezTo>
                <a:cubicBezTo>
                  <a:pt x="568" y="7472"/>
                  <a:pt x="568" y="7606"/>
                  <a:pt x="568" y="7672"/>
                </a:cubicBezTo>
                <a:cubicBezTo>
                  <a:pt x="568" y="7772"/>
                  <a:pt x="634" y="7839"/>
                  <a:pt x="634" y="7939"/>
                </a:cubicBezTo>
                <a:cubicBezTo>
                  <a:pt x="668" y="8039"/>
                  <a:pt x="701" y="8273"/>
                  <a:pt x="834" y="8773"/>
                </a:cubicBezTo>
                <a:cubicBezTo>
                  <a:pt x="868" y="8873"/>
                  <a:pt x="901" y="9140"/>
                  <a:pt x="901" y="9307"/>
                </a:cubicBezTo>
                <a:cubicBezTo>
                  <a:pt x="935" y="9607"/>
                  <a:pt x="1068" y="10374"/>
                  <a:pt x="1168" y="10975"/>
                </a:cubicBezTo>
                <a:cubicBezTo>
                  <a:pt x="1235" y="11708"/>
                  <a:pt x="1335" y="12309"/>
                  <a:pt x="1402" y="12709"/>
                </a:cubicBezTo>
                <a:cubicBezTo>
                  <a:pt x="1402" y="12809"/>
                  <a:pt x="1435" y="12876"/>
                  <a:pt x="1502" y="12943"/>
                </a:cubicBezTo>
                <a:cubicBezTo>
                  <a:pt x="1535" y="12976"/>
                  <a:pt x="1535" y="13143"/>
                  <a:pt x="1568" y="13276"/>
                </a:cubicBezTo>
                <a:cubicBezTo>
                  <a:pt x="1568" y="13376"/>
                  <a:pt x="1668" y="13543"/>
                  <a:pt x="1702" y="13677"/>
                </a:cubicBezTo>
                <a:cubicBezTo>
                  <a:pt x="1835" y="13943"/>
                  <a:pt x="2002" y="14277"/>
                  <a:pt x="2035" y="14444"/>
                </a:cubicBezTo>
                <a:cubicBezTo>
                  <a:pt x="2069" y="14510"/>
                  <a:pt x="2169" y="14677"/>
                  <a:pt x="2202" y="14811"/>
                </a:cubicBezTo>
                <a:cubicBezTo>
                  <a:pt x="2302" y="14944"/>
                  <a:pt x="2369" y="15111"/>
                  <a:pt x="2402" y="15178"/>
                </a:cubicBezTo>
                <a:cubicBezTo>
                  <a:pt x="2436" y="15278"/>
                  <a:pt x="2536" y="15444"/>
                  <a:pt x="2569" y="15545"/>
                </a:cubicBezTo>
                <a:cubicBezTo>
                  <a:pt x="2669" y="15811"/>
                  <a:pt x="2669" y="15878"/>
                  <a:pt x="2803" y="16779"/>
                </a:cubicBezTo>
                <a:cubicBezTo>
                  <a:pt x="2869" y="17279"/>
                  <a:pt x="2903" y="17513"/>
                  <a:pt x="3036" y="17779"/>
                </a:cubicBezTo>
                <a:cubicBezTo>
                  <a:pt x="3069" y="17846"/>
                  <a:pt x="3136" y="17980"/>
                  <a:pt x="3169" y="18046"/>
                </a:cubicBezTo>
                <a:cubicBezTo>
                  <a:pt x="3203" y="18146"/>
                  <a:pt x="3236" y="18213"/>
                  <a:pt x="3503" y="18547"/>
                </a:cubicBezTo>
                <a:cubicBezTo>
                  <a:pt x="3536" y="18647"/>
                  <a:pt x="3670" y="18780"/>
                  <a:pt x="3770" y="18814"/>
                </a:cubicBezTo>
                <a:cubicBezTo>
                  <a:pt x="3870" y="18880"/>
                  <a:pt x="4037" y="19014"/>
                  <a:pt x="4103" y="19114"/>
                </a:cubicBezTo>
                <a:cubicBezTo>
                  <a:pt x="4270" y="19281"/>
                  <a:pt x="5104" y="19781"/>
                  <a:pt x="5338" y="19848"/>
                </a:cubicBezTo>
                <a:cubicBezTo>
                  <a:pt x="5404" y="19881"/>
                  <a:pt x="5504" y="19948"/>
                  <a:pt x="5538" y="19948"/>
                </a:cubicBezTo>
                <a:cubicBezTo>
                  <a:pt x="5671" y="20014"/>
                  <a:pt x="6572" y="20281"/>
                  <a:pt x="7239" y="20448"/>
                </a:cubicBezTo>
                <a:cubicBezTo>
                  <a:pt x="7406" y="20481"/>
                  <a:pt x="7739" y="20548"/>
                  <a:pt x="8006" y="20648"/>
                </a:cubicBezTo>
                <a:cubicBezTo>
                  <a:pt x="8440" y="20782"/>
                  <a:pt x="8607" y="20815"/>
                  <a:pt x="9074" y="20948"/>
                </a:cubicBezTo>
                <a:cubicBezTo>
                  <a:pt x="9274" y="20982"/>
                  <a:pt x="9407" y="20982"/>
                  <a:pt x="9741" y="20982"/>
                </a:cubicBezTo>
                <a:cubicBezTo>
                  <a:pt x="9991" y="20965"/>
                  <a:pt x="10183" y="20957"/>
                  <a:pt x="10320" y="20957"/>
                </a:cubicBezTo>
                <a:cubicBezTo>
                  <a:pt x="10458" y="20957"/>
                  <a:pt x="10541" y="20965"/>
                  <a:pt x="10575" y="20982"/>
                </a:cubicBezTo>
                <a:cubicBezTo>
                  <a:pt x="10708" y="21015"/>
                  <a:pt x="11742" y="21182"/>
                  <a:pt x="12209" y="21215"/>
                </a:cubicBezTo>
                <a:cubicBezTo>
                  <a:pt x="12368" y="21234"/>
                  <a:pt x="12513" y="21242"/>
                  <a:pt x="12653" y="21242"/>
                </a:cubicBezTo>
                <a:cubicBezTo>
                  <a:pt x="13013" y="21242"/>
                  <a:pt x="13335" y="21187"/>
                  <a:pt x="13744" y="21115"/>
                </a:cubicBezTo>
                <a:cubicBezTo>
                  <a:pt x="14244" y="20982"/>
                  <a:pt x="14678" y="20848"/>
                  <a:pt x="14911" y="20782"/>
                </a:cubicBezTo>
                <a:cubicBezTo>
                  <a:pt x="15078" y="20682"/>
                  <a:pt x="15245" y="20648"/>
                  <a:pt x="15278" y="20648"/>
                </a:cubicBezTo>
                <a:cubicBezTo>
                  <a:pt x="15512" y="20648"/>
                  <a:pt x="16245" y="20348"/>
                  <a:pt x="16579" y="20114"/>
                </a:cubicBezTo>
                <a:cubicBezTo>
                  <a:pt x="17079" y="19714"/>
                  <a:pt x="17246" y="19647"/>
                  <a:pt x="17380" y="19514"/>
                </a:cubicBezTo>
                <a:cubicBezTo>
                  <a:pt x="17580" y="19347"/>
                  <a:pt x="17913" y="18880"/>
                  <a:pt x="18013" y="18680"/>
                </a:cubicBezTo>
                <a:cubicBezTo>
                  <a:pt x="18047" y="18613"/>
                  <a:pt x="18113" y="18480"/>
                  <a:pt x="18113" y="18380"/>
                </a:cubicBezTo>
                <a:cubicBezTo>
                  <a:pt x="18280" y="18013"/>
                  <a:pt x="18180" y="17012"/>
                  <a:pt x="17913" y="16712"/>
                </a:cubicBezTo>
                <a:cubicBezTo>
                  <a:pt x="17880" y="16645"/>
                  <a:pt x="17780" y="16512"/>
                  <a:pt x="17747" y="16445"/>
                </a:cubicBezTo>
                <a:lnTo>
                  <a:pt x="17580" y="16112"/>
                </a:lnTo>
                <a:cubicBezTo>
                  <a:pt x="17546" y="16012"/>
                  <a:pt x="17413" y="15845"/>
                  <a:pt x="17346" y="15678"/>
                </a:cubicBezTo>
                <a:cubicBezTo>
                  <a:pt x="17246" y="15511"/>
                  <a:pt x="17113" y="15311"/>
                  <a:pt x="17046" y="15178"/>
                </a:cubicBezTo>
                <a:cubicBezTo>
                  <a:pt x="16979" y="15044"/>
                  <a:pt x="16879" y="14877"/>
                  <a:pt x="16846" y="14811"/>
                </a:cubicBezTo>
                <a:cubicBezTo>
                  <a:pt x="16779" y="14711"/>
                  <a:pt x="16712" y="14611"/>
                  <a:pt x="16612" y="14477"/>
                </a:cubicBezTo>
                <a:cubicBezTo>
                  <a:pt x="16512" y="14310"/>
                  <a:pt x="16346" y="13943"/>
                  <a:pt x="16279" y="13677"/>
                </a:cubicBezTo>
                <a:cubicBezTo>
                  <a:pt x="16212" y="13009"/>
                  <a:pt x="16212" y="13009"/>
                  <a:pt x="16346" y="12776"/>
                </a:cubicBezTo>
                <a:cubicBezTo>
                  <a:pt x="16412" y="12642"/>
                  <a:pt x="16546" y="12442"/>
                  <a:pt x="16679" y="12342"/>
                </a:cubicBezTo>
                <a:cubicBezTo>
                  <a:pt x="16779" y="12276"/>
                  <a:pt x="16879" y="12142"/>
                  <a:pt x="16879" y="12142"/>
                </a:cubicBezTo>
                <a:cubicBezTo>
                  <a:pt x="16879" y="12109"/>
                  <a:pt x="16946" y="12009"/>
                  <a:pt x="17113" y="11975"/>
                </a:cubicBezTo>
                <a:cubicBezTo>
                  <a:pt x="17246" y="11875"/>
                  <a:pt x="17446" y="11775"/>
                  <a:pt x="17546" y="11675"/>
                </a:cubicBezTo>
                <a:cubicBezTo>
                  <a:pt x="17680" y="11608"/>
                  <a:pt x="17847" y="11475"/>
                  <a:pt x="17947" y="11375"/>
                </a:cubicBezTo>
                <a:cubicBezTo>
                  <a:pt x="18080" y="11308"/>
                  <a:pt x="18280" y="11175"/>
                  <a:pt x="18380" y="11108"/>
                </a:cubicBezTo>
                <a:cubicBezTo>
                  <a:pt x="18447" y="11008"/>
                  <a:pt x="18747" y="10841"/>
                  <a:pt x="18947" y="10674"/>
                </a:cubicBezTo>
                <a:cubicBezTo>
                  <a:pt x="19348" y="10441"/>
                  <a:pt x="19514" y="10274"/>
                  <a:pt x="20015" y="9840"/>
                </a:cubicBezTo>
                <a:cubicBezTo>
                  <a:pt x="20082" y="9774"/>
                  <a:pt x="20215" y="9674"/>
                  <a:pt x="20248" y="9607"/>
                </a:cubicBezTo>
                <a:cubicBezTo>
                  <a:pt x="20348" y="9507"/>
                  <a:pt x="20382" y="9440"/>
                  <a:pt x="20415" y="9440"/>
                </a:cubicBezTo>
                <a:lnTo>
                  <a:pt x="20682" y="9173"/>
                </a:lnTo>
                <a:cubicBezTo>
                  <a:pt x="20749" y="9040"/>
                  <a:pt x="20915" y="8940"/>
                  <a:pt x="20949" y="8840"/>
                </a:cubicBezTo>
                <a:cubicBezTo>
                  <a:pt x="21049" y="8773"/>
                  <a:pt x="21116" y="8640"/>
                  <a:pt x="21216" y="8540"/>
                </a:cubicBezTo>
                <a:cubicBezTo>
                  <a:pt x="21249" y="8473"/>
                  <a:pt x="21382" y="8339"/>
                  <a:pt x="21416" y="8273"/>
                </a:cubicBezTo>
                <a:cubicBezTo>
                  <a:pt x="21583" y="8039"/>
                  <a:pt x="21749" y="7706"/>
                  <a:pt x="21849" y="7505"/>
                </a:cubicBezTo>
                <a:cubicBezTo>
                  <a:pt x="21883" y="7372"/>
                  <a:pt x="21950" y="7205"/>
                  <a:pt x="22016" y="7105"/>
                </a:cubicBezTo>
                <a:cubicBezTo>
                  <a:pt x="22083" y="6872"/>
                  <a:pt x="22116" y="6838"/>
                  <a:pt x="22083" y="6205"/>
                </a:cubicBezTo>
                <a:cubicBezTo>
                  <a:pt x="22083" y="5838"/>
                  <a:pt x="22050" y="5471"/>
                  <a:pt x="22016" y="5337"/>
                </a:cubicBezTo>
                <a:cubicBezTo>
                  <a:pt x="21883" y="4837"/>
                  <a:pt x="21282" y="4036"/>
                  <a:pt x="20715" y="3503"/>
                </a:cubicBezTo>
                <a:cubicBezTo>
                  <a:pt x="20549" y="3369"/>
                  <a:pt x="20382" y="3202"/>
                  <a:pt x="20282" y="3136"/>
                </a:cubicBezTo>
                <a:cubicBezTo>
                  <a:pt x="20215" y="3102"/>
                  <a:pt x="20115" y="2969"/>
                  <a:pt x="20048" y="2869"/>
                </a:cubicBezTo>
                <a:cubicBezTo>
                  <a:pt x="19948" y="2802"/>
                  <a:pt x="19748" y="2635"/>
                  <a:pt x="19615" y="2502"/>
                </a:cubicBezTo>
                <a:cubicBezTo>
                  <a:pt x="19281" y="2268"/>
                  <a:pt x="19181" y="2135"/>
                  <a:pt x="18747" y="1801"/>
                </a:cubicBezTo>
                <a:cubicBezTo>
                  <a:pt x="18247" y="1368"/>
                  <a:pt x="17947" y="1168"/>
                  <a:pt x="17780" y="1034"/>
                </a:cubicBezTo>
                <a:cubicBezTo>
                  <a:pt x="17213" y="667"/>
                  <a:pt x="17079" y="601"/>
                  <a:pt x="16846" y="467"/>
                </a:cubicBezTo>
                <a:cubicBezTo>
                  <a:pt x="16245" y="167"/>
                  <a:pt x="15578" y="33"/>
                  <a:pt x="146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2637150" y="1122450"/>
            <a:ext cx="385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2637150" y="2212400"/>
            <a:ext cx="38589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2" type="subTitle"/>
          </p:nvPr>
        </p:nvSpPr>
        <p:spPr>
          <a:xfrm>
            <a:off x="2637150" y="1718150"/>
            <a:ext cx="38697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21212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3" name="Google Shape;163;p21"/>
          <p:cNvSpPr txBox="1"/>
          <p:nvPr/>
        </p:nvSpPr>
        <p:spPr>
          <a:xfrm>
            <a:off x="2642550" y="3941625"/>
            <a:ext cx="38589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1"/>
          <p:cNvSpPr/>
          <p:nvPr/>
        </p:nvSpPr>
        <p:spPr>
          <a:xfrm rot="10800000">
            <a:off x="199633" y="3149029"/>
            <a:ext cx="2304060" cy="792598"/>
          </a:xfrm>
          <a:custGeom>
            <a:rect b="b" l="l" r="r" t="t"/>
            <a:pathLst>
              <a:path extrusionOk="0" h="8124" w="36094">
                <a:moveTo>
                  <a:pt x="14011" y="67"/>
                </a:moveTo>
                <a:cubicBezTo>
                  <a:pt x="13944" y="67"/>
                  <a:pt x="13911" y="67"/>
                  <a:pt x="13944" y="101"/>
                </a:cubicBezTo>
                <a:cubicBezTo>
                  <a:pt x="13944" y="101"/>
                  <a:pt x="13974" y="130"/>
                  <a:pt x="13993" y="130"/>
                </a:cubicBezTo>
                <a:cubicBezTo>
                  <a:pt x="14003" y="130"/>
                  <a:pt x="14011" y="123"/>
                  <a:pt x="14011" y="101"/>
                </a:cubicBezTo>
                <a:lnTo>
                  <a:pt x="14044" y="101"/>
                </a:lnTo>
                <a:cubicBezTo>
                  <a:pt x="14044" y="67"/>
                  <a:pt x="14044" y="67"/>
                  <a:pt x="14011" y="67"/>
                </a:cubicBezTo>
                <a:close/>
                <a:moveTo>
                  <a:pt x="19248" y="234"/>
                </a:moveTo>
                <a:cubicBezTo>
                  <a:pt x="19248" y="248"/>
                  <a:pt x="19236" y="256"/>
                  <a:pt x="19216" y="256"/>
                </a:cubicBezTo>
                <a:cubicBezTo>
                  <a:pt x="19210" y="256"/>
                  <a:pt x="19202" y="255"/>
                  <a:pt x="19194" y="254"/>
                </a:cubicBezTo>
                <a:lnTo>
                  <a:pt x="19194" y="254"/>
                </a:lnTo>
                <a:cubicBezTo>
                  <a:pt x="19199" y="249"/>
                  <a:pt x="19206" y="243"/>
                  <a:pt x="19214" y="234"/>
                </a:cubicBezTo>
                <a:close/>
                <a:moveTo>
                  <a:pt x="13266" y="271"/>
                </a:moveTo>
                <a:cubicBezTo>
                  <a:pt x="13273" y="271"/>
                  <a:pt x="13266" y="301"/>
                  <a:pt x="13244" y="301"/>
                </a:cubicBezTo>
                <a:cubicBezTo>
                  <a:pt x="13255" y="279"/>
                  <a:pt x="13262" y="271"/>
                  <a:pt x="13266" y="271"/>
                </a:cubicBezTo>
                <a:close/>
                <a:moveTo>
                  <a:pt x="15745" y="301"/>
                </a:moveTo>
                <a:cubicBezTo>
                  <a:pt x="15812" y="301"/>
                  <a:pt x="15745" y="334"/>
                  <a:pt x="15745" y="334"/>
                </a:cubicBezTo>
                <a:cubicBezTo>
                  <a:pt x="15679" y="334"/>
                  <a:pt x="15645" y="334"/>
                  <a:pt x="15679" y="301"/>
                </a:cubicBezTo>
                <a:close/>
                <a:moveTo>
                  <a:pt x="18014" y="267"/>
                </a:moveTo>
                <a:cubicBezTo>
                  <a:pt x="18047" y="267"/>
                  <a:pt x="18047" y="334"/>
                  <a:pt x="18047" y="334"/>
                </a:cubicBezTo>
                <a:cubicBezTo>
                  <a:pt x="18030" y="368"/>
                  <a:pt x="18014" y="384"/>
                  <a:pt x="18001" y="384"/>
                </a:cubicBezTo>
                <a:cubicBezTo>
                  <a:pt x="17989" y="384"/>
                  <a:pt x="17980" y="368"/>
                  <a:pt x="17980" y="334"/>
                </a:cubicBezTo>
                <a:cubicBezTo>
                  <a:pt x="17980" y="267"/>
                  <a:pt x="17980" y="267"/>
                  <a:pt x="18014" y="267"/>
                </a:cubicBezTo>
                <a:close/>
                <a:moveTo>
                  <a:pt x="20982" y="334"/>
                </a:moveTo>
                <a:cubicBezTo>
                  <a:pt x="21016" y="334"/>
                  <a:pt x="21016" y="334"/>
                  <a:pt x="21016" y="368"/>
                </a:cubicBezTo>
                <a:cubicBezTo>
                  <a:pt x="21016" y="384"/>
                  <a:pt x="21007" y="393"/>
                  <a:pt x="20999" y="393"/>
                </a:cubicBezTo>
                <a:cubicBezTo>
                  <a:pt x="20991" y="393"/>
                  <a:pt x="20982" y="384"/>
                  <a:pt x="20982" y="368"/>
                </a:cubicBezTo>
                <a:cubicBezTo>
                  <a:pt x="20982" y="368"/>
                  <a:pt x="20916" y="368"/>
                  <a:pt x="20916" y="334"/>
                </a:cubicBezTo>
                <a:close/>
                <a:moveTo>
                  <a:pt x="14158" y="386"/>
                </a:moveTo>
                <a:cubicBezTo>
                  <a:pt x="14178" y="386"/>
                  <a:pt x="14178" y="401"/>
                  <a:pt x="14178" y="401"/>
                </a:cubicBezTo>
                <a:cubicBezTo>
                  <a:pt x="14178" y="434"/>
                  <a:pt x="14178" y="451"/>
                  <a:pt x="14169" y="451"/>
                </a:cubicBezTo>
                <a:cubicBezTo>
                  <a:pt x="14161" y="451"/>
                  <a:pt x="14144" y="434"/>
                  <a:pt x="14111" y="401"/>
                </a:cubicBezTo>
                <a:cubicBezTo>
                  <a:pt x="14133" y="390"/>
                  <a:pt x="14148" y="386"/>
                  <a:pt x="14158" y="386"/>
                </a:cubicBezTo>
                <a:close/>
                <a:moveTo>
                  <a:pt x="19381" y="401"/>
                </a:moveTo>
                <a:cubicBezTo>
                  <a:pt x="19415" y="401"/>
                  <a:pt x="19381" y="468"/>
                  <a:pt x="19381" y="468"/>
                </a:cubicBezTo>
                <a:cubicBezTo>
                  <a:pt x="19348" y="468"/>
                  <a:pt x="19315" y="401"/>
                  <a:pt x="19315" y="401"/>
                </a:cubicBezTo>
                <a:close/>
                <a:moveTo>
                  <a:pt x="25252" y="368"/>
                </a:moveTo>
                <a:cubicBezTo>
                  <a:pt x="25297" y="456"/>
                  <a:pt x="25282" y="486"/>
                  <a:pt x="25237" y="486"/>
                </a:cubicBezTo>
                <a:cubicBezTo>
                  <a:pt x="25231" y="486"/>
                  <a:pt x="25223" y="485"/>
                  <a:pt x="25215" y="484"/>
                </a:cubicBezTo>
                <a:lnTo>
                  <a:pt x="25215" y="484"/>
                </a:lnTo>
                <a:cubicBezTo>
                  <a:pt x="25215" y="484"/>
                  <a:pt x="25215" y="484"/>
                  <a:pt x="25215" y="484"/>
                </a:cubicBezTo>
                <a:cubicBezTo>
                  <a:pt x="25214" y="484"/>
                  <a:pt x="25214" y="484"/>
                  <a:pt x="25213" y="484"/>
                </a:cubicBezTo>
                <a:lnTo>
                  <a:pt x="25213" y="484"/>
                </a:lnTo>
                <a:cubicBezTo>
                  <a:pt x="25195" y="481"/>
                  <a:pt x="25175" y="475"/>
                  <a:pt x="25152" y="468"/>
                </a:cubicBezTo>
                <a:cubicBezTo>
                  <a:pt x="25160" y="451"/>
                  <a:pt x="25168" y="439"/>
                  <a:pt x="25176" y="429"/>
                </a:cubicBezTo>
                <a:lnTo>
                  <a:pt x="25176" y="429"/>
                </a:lnTo>
                <a:cubicBezTo>
                  <a:pt x="25179" y="431"/>
                  <a:pt x="25182" y="433"/>
                  <a:pt x="25185" y="434"/>
                </a:cubicBezTo>
                <a:cubicBezTo>
                  <a:pt x="25201" y="465"/>
                  <a:pt x="25209" y="481"/>
                  <a:pt x="25213" y="484"/>
                </a:cubicBezTo>
                <a:lnTo>
                  <a:pt x="25213" y="484"/>
                </a:lnTo>
                <a:cubicBezTo>
                  <a:pt x="25214" y="484"/>
                  <a:pt x="25215" y="484"/>
                  <a:pt x="25215" y="484"/>
                </a:cubicBezTo>
                <a:lnTo>
                  <a:pt x="25215" y="484"/>
                </a:lnTo>
                <a:cubicBezTo>
                  <a:pt x="25219" y="483"/>
                  <a:pt x="25219" y="466"/>
                  <a:pt x="25219" y="434"/>
                </a:cubicBezTo>
                <a:cubicBezTo>
                  <a:pt x="25185" y="434"/>
                  <a:pt x="25219" y="401"/>
                  <a:pt x="25219" y="401"/>
                </a:cubicBezTo>
                <a:cubicBezTo>
                  <a:pt x="25252" y="401"/>
                  <a:pt x="25252" y="401"/>
                  <a:pt x="25252" y="368"/>
                </a:cubicBezTo>
                <a:close/>
                <a:moveTo>
                  <a:pt x="29575" y="388"/>
                </a:moveTo>
                <a:cubicBezTo>
                  <a:pt x="29589" y="388"/>
                  <a:pt x="29589" y="419"/>
                  <a:pt x="29589" y="468"/>
                </a:cubicBezTo>
                <a:cubicBezTo>
                  <a:pt x="29589" y="480"/>
                  <a:pt x="29589" y="488"/>
                  <a:pt x="29587" y="488"/>
                </a:cubicBezTo>
                <a:cubicBezTo>
                  <a:pt x="29584" y="488"/>
                  <a:pt x="29576" y="464"/>
                  <a:pt x="29555" y="401"/>
                </a:cubicBezTo>
                <a:cubicBezTo>
                  <a:pt x="29564" y="392"/>
                  <a:pt x="29571" y="388"/>
                  <a:pt x="29575" y="388"/>
                </a:cubicBezTo>
                <a:close/>
                <a:moveTo>
                  <a:pt x="8965" y="418"/>
                </a:moveTo>
                <a:cubicBezTo>
                  <a:pt x="8974" y="418"/>
                  <a:pt x="8974" y="434"/>
                  <a:pt x="8974" y="468"/>
                </a:cubicBezTo>
                <a:cubicBezTo>
                  <a:pt x="8991" y="484"/>
                  <a:pt x="8999" y="493"/>
                  <a:pt x="8991" y="493"/>
                </a:cubicBezTo>
                <a:cubicBezTo>
                  <a:pt x="8982" y="493"/>
                  <a:pt x="8957" y="484"/>
                  <a:pt x="8907" y="468"/>
                </a:cubicBezTo>
                <a:lnTo>
                  <a:pt x="8907" y="468"/>
                </a:lnTo>
                <a:cubicBezTo>
                  <a:pt x="8940" y="484"/>
                  <a:pt x="8940" y="493"/>
                  <a:pt x="8932" y="493"/>
                </a:cubicBezTo>
                <a:cubicBezTo>
                  <a:pt x="8924" y="493"/>
                  <a:pt x="8907" y="484"/>
                  <a:pt x="8907" y="468"/>
                </a:cubicBezTo>
                <a:lnTo>
                  <a:pt x="8907" y="468"/>
                </a:lnTo>
                <a:cubicBezTo>
                  <a:pt x="8907" y="468"/>
                  <a:pt x="8907" y="468"/>
                  <a:pt x="8907" y="468"/>
                </a:cubicBezTo>
                <a:cubicBezTo>
                  <a:pt x="8940" y="434"/>
                  <a:pt x="8957" y="418"/>
                  <a:pt x="8965" y="418"/>
                </a:cubicBezTo>
                <a:close/>
                <a:moveTo>
                  <a:pt x="27183" y="418"/>
                </a:moveTo>
                <a:cubicBezTo>
                  <a:pt x="27187" y="418"/>
                  <a:pt x="27187" y="434"/>
                  <a:pt x="27187" y="468"/>
                </a:cubicBezTo>
                <a:cubicBezTo>
                  <a:pt x="27187" y="484"/>
                  <a:pt x="27187" y="493"/>
                  <a:pt x="27183" y="493"/>
                </a:cubicBezTo>
                <a:cubicBezTo>
                  <a:pt x="27179" y="493"/>
                  <a:pt x="27170" y="484"/>
                  <a:pt x="27153" y="468"/>
                </a:cubicBezTo>
                <a:cubicBezTo>
                  <a:pt x="27109" y="468"/>
                  <a:pt x="27124" y="438"/>
                  <a:pt x="27139" y="438"/>
                </a:cubicBezTo>
                <a:cubicBezTo>
                  <a:pt x="27146" y="438"/>
                  <a:pt x="27153" y="445"/>
                  <a:pt x="27153" y="468"/>
                </a:cubicBezTo>
                <a:cubicBezTo>
                  <a:pt x="27170" y="434"/>
                  <a:pt x="27179" y="418"/>
                  <a:pt x="27183" y="418"/>
                </a:cubicBezTo>
                <a:close/>
                <a:moveTo>
                  <a:pt x="9874" y="468"/>
                </a:moveTo>
                <a:cubicBezTo>
                  <a:pt x="9874" y="501"/>
                  <a:pt x="9841" y="501"/>
                  <a:pt x="9808" y="501"/>
                </a:cubicBezTo>
                <a:cubicBezTo>
                  <a:pt x="9808" y="501"/>
                  <a:pt x="9808" y="468"/>
                  <a:pt x="9841" y="468"/>
                </a:cubicBezTo>
                <a:close/>
                <a:moveTo>
                  <a:pt x="27750" y="393"/>
                </a:moveTo>
                <a:cubicBezTo>
                  <a:pt x="27762" y="393"/>
                  <a:pt x="27787" y="418"/>
                  <a:pt x="27821" y="468"/>
                </a:cubicBezTo>
                <a:cubicBezTo>
                  <a:pt x="27854" y="501"/>
                  <a:pt x="27854" y="501"/>
                  <a:pt x="27821" y="501"/>
                </a:cubicBezTo>
                <a:cubicBezTo>
                  <a:pt x="27821" y="501"/>
                  <a:pt x="27754" y="501"/>
                  <a:pt x="27754" y="468"/>
                </a:cubicBezTo>
                <a:cubicBezTo>
                  <a:pt x="27737" y="418"/>
                  <a:pt x="27737" y="393"/>
                  <a:pt x="27750" y="393"/>
                </a:cubicBezTo>
                <a:close/>
                <a:moveTo>
                  <a:pt x="28926" y="409"/>
                </a:moveTo>
                <a:cubicBezTo>
                  <a:pt x="28930" y="409"/>
                  <a:pt x="28938" y="418"/>
                  <a:pt x="28955" y="434"/>
                </a:cubicBezTo>
                <a:cubicBezTo>
                  <a:pt x="28955" y="465"/>
                  <a:pt x="28969" y="481"/>
                  <a:pt x="28984" y="484"/>
                </a:cubicBezTo>
                <a:lnTo>
                  <a:pt x="28984" y="484"/>
                </a:lnTo>
                <a:cubicBezTo>
                  <a:pt x="28969" y="501"/>
                  <a:pt x="28956" y="509"/>
                  <a:pt x="28946" y="509"/>
                </a:cubicBezTo>
                <a:cubicBezTo>
                  <a:pt x="28930" y="509"/>
                  <a:pt x="28921" y="484"/>
                  <a:pt x="28921" y="434"/>
                </a:cubicBezTo>
                <a:cubicBezTo>
                  <a:pt x="28921" y="418"/>
                  <a:pt x="28921" y="409"/>
                  <a:pt x="28926" y="409"/>
                </a:cubicBezTo>
                <a:close/>
                <a:moveTo>
                  <a:pt x="28053" y="486"/>
                </a:moveTo>
                <a:cubicBezTo>
                  <a:pt x="28073" y="486"/>
                  <a:pt x="28087" y="501"/>
                  <a:pt x="28087" y="501"/>
                </a:cubicBezTo>
                <a:cubicBezTo>
                  <a:pt x="28065" y="501"/>
                  <a:pt x="28058" y="516"/>
                  <a:pt x="28045" y="516"/>
                </a:cubicBezTo>
                <a:cubicBezTo>
                  <a:pt x="28039" y="516"/>
                  <a:pt x="28032" y="512"/>
                  <a:pt x="28021" y="501"/>
                </a:cubicBezTo>
                <a:cubicBezTo>
                  <a:pt x="28032" y="490"/>
                  <a:pt x="28043" y="486"/>
                  <a:pt x="28053" y="486"/>
                </a:cubicBezTo>
                <a:close/>
                <a:moveTo>
                  <a:pt x="24652" y="468"/>
                </a:moveTo>
                <a:cubicBezTo>
                  <a:pt x="24652" y="468"/>
                  <a:pt x="24685" y="468"/>
                  <a:pt x="24718" y="501"/>
                </a:cubicBezTo>
                <a:cubicBezTo>
                  <a:pt x="24768" y="518"/>
                  <a:pt x="24793" y="526"/>
                  <a:pt x="24789" y="526"/>
                </a:cubicBezTo>
                <a:cubicBezTo>
                  <a:pt x="24785" y="526"/>
                  <a:pt x="24752" y="518"/>
                  <a:pt x="24685" y="501"/>
                </a:cubicBezTo>
                <a:cubicBezTo>
                  <a:pt x="24652" y="501"/>
                  <a:pt x="24652" y="468"/>
                  <a:pt x="24652" y="468"/>
                </a:cubicBezTo>
                <a:close/>
                <a:moveTo>
                  <a:pt x="33577" y="521"/>
                </a:moveTo>
                <a:cubicBezTo>
                  <a:pt x="33573" y="522"/>
                  <a:pt x="33566" y="526"/>
                  <a:pt x="33558" y="534"/>
                </a:cubicBezTo>
                <a:cubicBezTo>
                  <a:pt x="33583" y="534"/>
                  <a:pt x="33589" y="534"/>
                  <a:pt x="33577" y="521"/>
                </a:cubicBezTo>
                <a:close/>
                <a:moveTo>
                  <a:pt x="34826" y="534"/>
                </a:moveTo>
                <a:lnTo>
                  <a:pt x="34826" y="534"/>
                </a:lnTo>
                <a:cubicBezTo>
                  <a:pt x="34826" y="534"/>
                  <a:pt x="34813" y="534"/>
                  <a:pt x="34797" y="536"/>
                </a:cubicBezTo>
                <a:lnTo>
                  <a:pt x="34797" y="536"/>
                </a:lnTo>
                <a:cubicBezTo>
                  <a:pt x="34806" y="539"/>
                  <a:pt x="34814" y="541"/>
                  <a:pt x="34823" y="544"/>
                </a:cubicBezTo>
                <a:lnTo>
                  <a:pt x="34823" y="544"/>
                </a:lnTo>
                <a:cubicBezTo>
                  <a:pt x="34826" y="538"/>
                  <a:pt x="34826" y="534"/>
                  <a:pt x="34826" y="534"/>
                </a:cubicBezTo>
                <a:close/>
                <a:moveTo>
                  <a:pt x="27987" y="501"/>
                </a:moveTo>
                <a:cubicBezTo>
                  <a:pt x="27940" y="525"/>
                  <a:pt x="27910" y="548"/>
                  <a:pt x="27896" y="548"/>
                </a:cubicBezTo>
                <a:cubicBezTo>
                  <a:pt x="27890" y="548"/>
                  <a:pt x="27887" y="544"/>
                  <a:pt x="27887" y="534"/>
                </a:cubicBezTo>
                <a:lnTo>
                  <a:pt x="27921" y="501"/>
                </a:lnTo>
                <a:close/>
                <a:moveTo>
                  <a:pt x="10738" y="509"/>
                </a:moveTo>
                <a:cubicBezTo>
                  <a:pt x="10742" y="509"/>
                  <a:pt x="10742" y="518"/>
                  <a:pt x="10742" y="534"/>
                </a:cubicBezTo>
                <a:cubicBezTo>
                  <a:pt x="10742" y="534"/>
                  <a:pt x="10727" y="549"/>
                  <a:pt x="10717" y="549"/>
                </a:cubicBezTo>
                <a:cubicBezTo>
                  <a:pt x="10712" y="549"/>
                  <a:pt x="10708" y="545"/>
                  <a:pt x="10708" y="534"/>
                </a:cubicBezTo>
                <a:cubicBezTo>
                  <a:pt x="10725" y="518"/>
                  <a:pt x="10733" y="509"/>
                  <a:pt x="10738" y="509"/>
                </a:cubicBezTo>
                <a:close/>
                <a:moveTo>
                  <a:pt x="9708" y="501"/>
                </a:moveTo>
                <a:cubicBezTo>
                  <a:pt x="9741" y="534"/>
                  <a:pt x="9741" y="534"/>
                  <a:pt x="9674" y="534"/>
                </a:cubicBezTo>
                <a:cubicBezTo>
                  <a:pt x="9608" y="551"/>
                  <a:pt x="9574" y="559"/>
                  <a:pt x="9562" y="559"/>
                </a:cubicBezTo>
                <a:cubicBezTo>
                  <a:pt x="9549" y="559"/>
                  <a:pt x="9558" y="551"/>
                  <a:pt x="9574" y="534"/>
                </a:cubicBezTo>
                <a:cubicBezTo>
                  <a:pt x="9641" y="501"/>
                  <a:pt x="9674" y="501"/>
                  <a:pt x="9708" y="501"/>
                </a:cubicBezTo>
                <a:close/>
                <a:moveTo>
                  <a:pt x="28192" y="418"/>
                </a:moveTo>
                <a:cubicBezTo>
                  <a:pt x="28196" y="418"/>
                  <a:pt x="28204" y="434"/>
                  <a:pt x="28221" y="468"/>
                </a:cubicBezTo>
                <a:cubicBezTo>
                  <a:pt x="28254" y="501"/>
                  <a:pt x="28254" y="501"/>
                  <a:pt x="28254" y="534"/>
                </a:cubicBezTo>
                <a:cubicBezTo>
                  <a:pt x="28288" y="551"/>
                  <a:pt x="28288" y="559"/>
                  <a:pt x="28271" y="559"/>
                </a:cubicBezTo>
                <a:cubicBezTo>
                  <a:pt x="28254" y="559"/>
                  <a:pt x="28221" y="551"/>
                  <a:pt x="28188" y="534"/>
                </a:cubicBezTo>
                <a:cubicBezTo>
                  <a:pt x="28188" y="501"/>
                  <a:pt x="28221" y="501"/>
                  <a:pt x="28188" y="468"/>
                </a:cubicBezTo>
                <a:cubicBezTo>
                  <a:pt x="28188" y="434"/>
                  <a:pt x="28188" y="418"/>
                  <a:pt x="28192" y="418"/>
                </a:cubicBezTo>
                <a:close/>
                <a:moveTo>
                  <a:pt x="22884" y="501"/>
                </a:moveTo>
                <a:cubicBezTo>
                  <a:pt x="22884" y="501"/>
                  <a:pt x="22918" y="534"/>
                  <a:pt x="22984" y="534"/>
                </a:cubicBezTo>
                <a:lnTo>
                  <a:pt x="23017" y="568"/>
                </a:lnTo>
                <a:cubicBezTo>
                  <a:pt x="23017" y="568"/>
                  <a:pt x="22984" y="568"/>
                  <a:pt x="22917" y="534"/>
                </a:cubicBezTo>
                <a:lnTo>
                  <a:pt x="22884" y="501"/>
                </a:lnTo>
                <a:close/>
                <a:moveTo>
                  <a:pt x="17980" y="534"/>
                </a:moveTo>
                <a:cubicBezTo>
                  <a:pt x="18014" y="534"/>
                  <a:pt x="17980" y="534"/>
                  <a:pt x="17980" y="568"/>
                </a:cubicBezTo>
                <a:cubicBezTo>
                  <a:pt x="17947" y="584"/>
                  <a:pt x="17930" y="593"/>
                  <a:pt x="17922" y="593"/>
                </a:cubicBezTo>
                <a:cubicBezTo>
                  <a:pt x="17914" y="593"/>
                  <a:pt x="17914" y="584"/>
                  <a:pt x="17914" y="568"/>
                </a:cubicBezTo>
                <a:cubicBezTo>
                  <a:pt x="17914" y="534"/>
                  <a:pt x="17980" y="534"/>
                  <a:pt x="17980" y="534"/>
                </a:cubicBezTo>
                <a:close/>
                <a:moveTo>
                  <a:pt x="32491" y="534"/>
                </a:moveTo>
                <a:cubicBezTo>
                  <a:pt x="32491" y="534"/>
                  <a:pt x="32524" y="534"/>
                  <a:pt x="32491" y="568"/>
                </a:cubicBezTo>
                <a:cubicBezTo>
                  <a:pt x="32507" y="584"/>
                  <a:pt x="32507" y="593"/>
                  <a:pt x="32495" y="593"/>
                </a:cubicBezTo>
                <a:cubicBezTo>
                  <a:pt x="32482" y="593"/>
                  <a:pt x="32457" y="584"/>
                  <a:pt x="32424" y="568"/>
                </a:cubicBezTo>
                <a:cubicBezTo>
                  <a:pt x="32424" y="534"/>
                  <a:pt x="32491" y="534"/>
                  <a:pt x="32491" y="534"/>
                </a:cubicBezTo>
                <a:close/>
                <a:moveTo>
                  <a:pt x="25352" y="601"/>
                </a:moveTo>
                <a:cubicBezTo>
                  <a:pt x="25374" y="601"/>
                  <a:pt x="25382" y="631"/>
                  <a:pt x="25365" y="631"/>
                </a:cubicBezTo>
                <a:cubicBezTo>
                  <a:pt x="25356" y="631"/>
                  <a:pt x="25341" y="623"/>
                  <a:pt x="25319" y="601"/>
                </a:cubicBezTo>
                <a:close/>
                <a:moveTo>
                  <a:pt x="25515" y="576"/>
                </a:moveTo>
                <a:cubicBezTo>
                  <a:pt x="25519" y="576"/>
                  <a:pt x="25519" y="584"/>
                  <a:pt x="25519" y="601"/>
                </a:cubicBezTo>
                <a:cubicBezTo>
                  <a:pt x="25519" y="601"/>
                  <a:pt x="25519" y="631"/>
                  <a:pt x="25509" y="631"/>
                </a:cubicBezTo>
                <a:cubicBezTo>
                  <a:pt x="25509" y="631"/>
                  <a:pt x="25509" y="631"/>
                  <a:pt x="25508" y="631"/>
                </a:cubicBezTo>
                <a:lnTo>
                  <a:pt x="25508" y="631"/>
                </a:lnTo>
                <a:cubicBezTo>
                  <a:pt x="25515" y="629"/>
                  <a:pt x="25507" y="601"/>
                  <a:pt x="25486" y="601"/>
                </a:cubicBezTo>
                <a:cubicBezTo>
                  <a:pt x="25502" y="584"/>
                  <a:pt x="25511" y="576"/>
                  <a:pt x="25515" y="576"/>
                </a:cubicBezTo>
                <a:close/>
                <a:moveTo>
                  <a:pt x="13577" y="568"/>
                </a:moveTo>
                <a:cubicBezTo>
                  <a:pt x="13644" y="568"/>
                  <a:pt x="13677" y="568"/>
                  <a:pt x="13677" y="601"/>
                </a:cubicBezTo>
                <a:cubicBezTo>
                  <a:pt x="13677" y="634"/>
                  <a:pt x="13652" y="651"/>
                  <a:pt x="13623" y="651"/>
                </a:cubicBezTo>
                <a:cubicBezTo>
                  <a:pt x="13594" y="651"/>
                  <a:pt x="13560" y="634"/>
                  <a:pt x="13544" y="601"/>
                </a:cubicBezTo>
                <a:cubicBezTo>
                  <a:pt x="13544" y="601"/>
                  <a:pt x="13544" y="568"/>
                  <a:pt x="13577" y="568"/>
                </a:cubicBezTo>
                <a:close/>
                <a:moveTo>
                  <a:pt x="12643" y="601"/>
                </a:moveTo>
                <a:cubicBezTo>
                  <a:pt x="12643" y="601"/>
                  <a:pt x="12676" y="601"/>
                  <a:pt x="12676" y="668"/>
                </a:cubicBezTo>
                <a:cubicBezTo>
                  <a:pt x="12643" y="668"/>
                  <a:pt x="12576" y="601"/>
                  <a:pt x="12643" y="601"/>
                </a:cubicBezTo>
                <a:close/>
                <a:moveTo>
                  <a:pt x="15378" y="576"/>
                </a:moveTo>
                <a:cubicBezTo>
                  <a:pt x="15403" y="576"/>
                  <a:pt x="15428" y="584"/>
                  <a:pt x="15445" y="601"/>
                </a:cubicBezTo>
                <a:cubicBezTo>
                  <a:pt x="15512" y="668"/>
                  <a:pt x="15445" y="668"/>
                  <a:pt x="15378" y="668"/>
                </a:cubicBezTo>
                <a:cubicBezTo>
                  <a:pt x="15312" y="668"/>
                  <a:pt x="15245" y="668"/>
                  <a:pt x="15312" y="601"/>
                </a:cubicBezTo>
                <a:cubicBezTo>
                  <a:pt x="15328" y="584"/>
                  <a:pt x="15353" y="576"/>
                  <a:pt x="15378" y="576"/>
                </a:cubicBezTo>
                <a:close/>
                <a:moveTo>
                  <a:pt x="18126" y="576"/>
                </a:moveTo>
                <a:cubicBezTo>
                  <a:pt x="18155" y="576"/>
                  <a:pt x="18180" y="584"/>
                  <a:pt x="18180" y="601"/>
                </a:cubicBezTo>
                <a:cubicBezTo>
                  <a:pt x="18180" y="601"/>
                  <a:pt x="18147" y="668"/>
                  <a:pt x="18080" y="668"/>
                </a:cubicBezTo>
                <a:lnTo>
                  <a:pt x="18047" y="601"/>
                </a:lnTo>
                <a:cubicBezTo>
                  <a:pt x="18064" y="584"/>
                  <a:pt x="18097" y="576"/>
                  <a:pt x="18126" y="576"/>
                </a:cubicBezTo>
                <a:close/>
                <a:moveTo>
                  <a:pt x="16746" y="568"/>
                </a:moveTo>
                <a:cubicBezTo>
                  <a:pt x="16813" y="568"/>
                  <a:pt x="16813" y="568"/>
                  <a:pt x="16813" y="601"/>
                </a:cubicBezTo>
                <a:cubicBezTo>
                  <a:pt x="16813" y="634"/>
                  <a:pt x="16813" y="651"/>
                  <a:pt x="16817" y="651"/>
                </a:cubicBezTo>
                <a:cubicBezTo>
                  <a:pt x="16821" y="651"/>
                  <a:pt x="16829" y="634"/>
                  <a:pt x="16846" y="601"/>
                </a:cubicBezTo>
                <a:lnTo>
                  <a:pt x="16913" y="601"/>
                </a:lnTo>
                <a:cubicBezTo>
                  <a:pt x="16963" y="651"/>
                  <a:pt x="16938" y="676"/>
                  <a:pt x="16892" y="676"/>
                </a:cubicBezTo>
                <a:cubicBezTo>
                  <a:pt x="16846" y="676"/>
                  <a:pt x="16779" y="651"/>
                  <a:pt x="16746" y="601"/>
                </a:cubicBezTo>
                <a:cubicBezTo>
                  <a:pt x="16713" y="568"/>
                  <a:pt x="16713" y="568"/>
                  <a:pt x="16746" y="568"/>
                </a:cubicBezTo>
                <a:close/>
                <a:moveTo>
                  <a:pt x="11414" y="638"/>
                </a:moveTo>
                <a:cubicBezTo>
                  <a:pt x="11439" y="638"/>
                  <a:pt x="11453" y="668"/>
                  <a:pt x="11409" y="668"/>
                </a:cubicBezTo>
                <a:cubicBezTo>
                  <a:pt x="11453" y="668"/>
                  <a:pt x="11439" y="683"/>
                  <a:pt x="11414" y="683"/>
                </a:cubicBezTo>
                <a:cubicBezTo>
                  <a:pt x="11410" y="683"/>
                  <a:pt x="11405" y="682"/>
                  <a:pt x="11400" y="681"/>
                </a:cubicBezTo>
                <a:lnTo>
                  <a:pt x="11400" y="681"/>
                </a:lnTo>
                <a:cubicBezTo>
                  <a:pt x="11402" y="677"/>
                  <a:pt x="11393" y="668"/>
                  <a:pt x="11376" y="668"/>
                </a:cubicBezTo>
                <a:cubicBezTo>
                  <a:pt x="11387" y="646"/>
                  <a:pt x="11401" y="638"/>
                  <a:pt x="11414" y="638"/>
                </a:cubicBezTo>
                <a:close/>
                <a:moveTo>
                  <a:pt x="24652" y="601"/>
                </a:moveTo>
                <a:cubicBezTo>
                  <a:pt x="24652" y="601"/>
                  <a:pt x="24685" y="601"/>
                  <a:pt x="24652" y="668"/>
                </a:cubicBezTo>
                <a:cubicBezTo>
                  <a:pt x="24652" y="668"/>
                  <a:pt x="24622" y="683"/>
                  <a:pt x="24602" y="683"/>
                </a:cubicBezTo>
                <a:cubicBezTo>
                  <a:pt x="24592" y="683"/>
                  <a:pt x="24585" y="679"/>
                  <a:pt x="24585" y="668"/>
                </a:cubicBezTo>
                <a:cubicBezTo>
                  <a:pt x="24585" y="601"/>
                  <a:pt x="24652" y="601"/>
                  <a:pt x="24652" y="601"/>
                </a:cubicBezTo>
                <a:close/>
                <a:moveTo>
                  <a:pt x="16346" y="601"/>
                </a:moveTo>
                <a:cubicBezTo>
                  <a:pt x="16379" y="601"/>
                  <a:pt x="16412" y="601"/>
                  <a:pt x="16412" y="668"/>
                </a:cubicBezTo>
                <a:cubicBezTo>
                  <a:pt x="16412" y="668"/>
                  <a:pt x="16379" y="701"/>
                  <a:pt x="16346" y="701"/>
                </a:cubicBezTo>
                <a:cubicBezTo>
                  <a:pt x="16312" y="701"/>
                  <a:pt x="16246" y="668"/>
                  <a:pt x="16246" y="668"/>
                </a:cubicBezTo>
                <a:cubicBezTo>
                  <a:pt x="16246" y="668"/>
                  <a:pt x="16312" y="601"/>
                  <a:pt x="16346" y="601"/>
                </a:cubicBezTo>
                <a:close/>
                <a:moveTo>
                  <a:pt x="19469" y="686"/>
                </a:moveTo>
                <a:cubicBezTo>
                  <a:pt x="19496" y="686"/>
                  <a:pt x="19504" y="701"/>
                  <a:pt x="19481" y="701"/>
                </a:cubicBezTo>
                <a:lnTo>
                  <a:pt x="19415" y="701"/>
                </a:lnTo>
                <a:cubicBezTo>
                  <a:pt x="19437" y="690"/>
                  <a:pt x="19455" y="686"/>
                  <a:pt x="19469" y="686"/>
                </a:cubicBezTo>
                <a:close/>
                <a:moveTo>
                  <a:pt x="22628" y="686"/>
                </a:moveTo>
                <a:cubicBezTo>
                  <a:pt x="22643" y="686"/>
                  <a:pt x="22628" y="701"/>
                  <a:pt x="22584" y="701"/>
                </a:cubicBezTo>
                <a:cubicBezTo>
                  <a:pt x="22606" y="690"/>
                  <a:pt x="22621" y="686"/>
                  <a:pt x="22628" y="686"/>
                </a:cubicBezTo>
                <a:close/>
                <a:moveTo>
                  <a:pt x="23555" y="618"/>
                </a:moveTo>
                <a:cubicBezTo>
                  <a:pt x="23559" y="618"/>
                  <a:pt x="23568" y="634"/>
                  <a:pt x="23584" y="668"/>
                </a:cubicBezTo>
                <a:cubicBezTo>
                  <a:pt x="23651" y="668"/>
                  <a:pt x="23651" y="701"/>
                  <a:pt x="23651" y="701"/>
                </a:cubicBezTo>
                <a:lnTo>
                  <a:pt x="23584" y="701"/>
                </a:lnTo>
                <a:cubicBezTo>
                  <a:pt x="23551" y="701"/>
                  <a:pt x="23551" y="701"/>
                  <a:pt x="23551" y="668"/>
                </a:cubicBezTo>
                <a:cubicBezTo>
                  <a:pt x="23551" y="634"/>
                  <a:pt x="23551" y="618"/>
                  <a:pt x="23555" y="618"/>
                </a:cubicBezTo>
                <a:close/>
                <a:moveTo>
                  <a:pt x="25035" y="618"/>
                </a:moveTo>
                <a:cubicBezTo>
                  <a:pt x="25060" y="618"/>
                  <a:pt x="25085" y="634"/>
                  <a:pt x="25085" y="668"/>
                </a:cubicBezTo>
                <a:cubicBezTo>
                  <a:pt x="25085" y="668"/>
                  <a:pt x="25085" y="701"/>
                  <a:pt x="25052" y="701"/>
                </a:cubicBezTo>
                <a:lnTo>
                  <a:pt x="24985" y="668"/>
                </a:lnTo>
                <a:cubicBezTo>
                  <a:pt x="24985" y="634"/>
                  <a:pt x="25010" y="618"/>
                  <a:pt x="25035" y="618"/>
                </a:cubicBezTo>
                <a:close/>
                <a:moveTo>
                  <a:pt x="20695" y="676"/>
                </a:moveTo>
                <a:cubicBezTo>
                  <a:pt x="20707" y="676"/>
                  <a:pt x="20716" y="684"/>
                  <a:pt x="20716" y="701"/>
                </a:cubicBezTo>
                <a:cubicBezTo>
                  <a:pt x="20693" y="701"/>
                  <a:pt x="20686" y="716"/>
                  <a:pt x="20674" y="716"/>
                </a:cubicBezTo>
                <a:cubicBezTo>
                  <a:pt x="20667" y="716"/>
                  <a:pt x="20660" y="712"/>
                  <a:pt x="20649" y="701"/>
                </a:cubicBezTo>
                <a:cubicBezTo>
                  <a:pt x="20627" y="712"/>
                  <a:pt x="20612" y="716"/>
                  <a:pt x="20604" y="716"/>
                </a:cubicBezTo>
                <a:cubicBezTo>
                  <a:pt x="20590" y="716"/>
                  <a:pt x="20604" y="701"/>
                  <a:pt x="20649" y="701"/>
                </a:cubicBezTo>
                <a:cubicBezTo>
                  <a:pt x="20666" y="684"/>
                  <a:pt x="20682" y="676"/>
                  <a:pt x="20695" y="676"/>
                </a:cubicBezTo>
                <a:close/>
                <a:moveTo>
                  <a:pt x="17713" y="601"/>
                </a:moveTo>
                <a:cubicBezTo>
                  <a:pt x="17747" y="601"/>
                  <a:pt x="17813" y="668"/>
                  <a:pt x="17747" y="668"/>
                </a:cubicBezTo>
                <a:cubicBezTo>
                  <a:pt x="17747" y="701"/>
                  <a:pt x="17730" y="718"/>
                  <a:pt x="17709" y="718"/>
                </a:cubicBezTo>
                <a:cubicBezTo>
                  <a:pt x="17688" y="718"/>
                  <a:pt x="17663" y="701"/>
                  <a:pt x="17647" y="668"/>
                </a:cubicBezTo>
                <a:cubicBezTo>
                  <a:pt x="17647" y="601"/>
                  <a:pt x="17647" y="601"/>
                  <a:pt x="17713" y="601"/>
                </a:cubicBezTo>
                <a:close/>
                <a:moveTo>
                  <a:pt x="17387" y="512"/>
                </a:moveTo>
                <a:cubicBezTo>
                  <a:pt x="17391" y="512"/>
                  <a:pt x="17399" y="521"/>
                  <a:pt x="17413" y="534"/>
                </a:cubicBezTo>
                <a:cubicBezTo>
                  <a:pt x="17413" y="568"/>
                  <a:pt x="17480" y="568"/>
                  <a:pt x="17547" y="568"/>
                </a:cubicBezTo>
                <a:cubicBezTo>
                  <a:pt x="17647" y="568"/>
                  <a:pt x="17647" y="568"/>
                  <a:pt x="17580" y="634"/>
                </a:cubicBezTo>
                <a:cubicBezTo>
                  <a:pt x="17538" y="698"/>
                  <a:pt x="17522" y="721"/>
                  <a:pt x="17491" y="721"/>
                </a:cubicBezTo>
                <a:cubicBezTo>
                  <a:pt x="17473" y="721"/>
                  <a:pt x="17450" y="713"/>
                  <a:pt x="17413" y="701"/>
                </a:cubicBezTo>
                <a:cubicBezTo>
                  <a:pt x="17380" y="701"/>
                  <a:pt x="17380" y="634"/>
                  <a:pt x="17380" y="568"/>
                </a:cubicBezTo>
                <a:cubicBezTo>
                  <a:pt x="17380" y="529"/>
                  <a:pt x="17380" y="512"/>
                  <a:pt x="17387" y="512"/>
                </a:cubicBezTo>
                <a:close/>
                <a:moveTo>
                  <a:pt x="14745" y="668"/>
                </a:moveTo>
                <a:cubicBezTo>
                  <a:pt x="14811" y="668"/>
                  <a:pt x="14811" y="668"/>
                  <a:pt x="14811" y="701"/>
                </a:cubicBezTo>
                <a:cubicBezTo>
                  <a:pt x="14811" y="718"/>
                  <a:pt x="14795" y="726"/>
                  <a:pt x="14778" y="726"/>
                </a:cubicBezTo>
                <a:cubicBezTo>
                  <a:pt x="14761" y="726"/>
                  <a:pt x="14745" y="718"/>
                  <a:pt x="14745" y="701"/>
                </a:cubicBezTo>
                <a:lnTo>
                  <a:pt x="14711" y="668"/>
                </a:lnTo>
                <a:close/>
                <a:moveTo>
                  <a:pt x="17213" y="668"/>
                </a:moveTo>
                <a:cubicBezTo>
                  <a:pt x="17246" y="668"/>
                  <a:pt x="17246" y="668"/>
                  <a:pt x="17246" y="701"/>
                </a:cubicBezTo>
                <a:cubicBezTo>
                  <a:pt x="17246" y="718"/>
                  <a:pt x="17246" y="726"/>
                  <a:pt x="17242" y="726"/>
                </a:cubicBezTo>
                <a:cubicBezTo>
                  <a:pt x="17238" y="726"/>
                  <a:pt x="17230" y="718"/>
                  <a:pt x="17213" y="701"/>
                </a:cubicBezTo>
                <a:cubicBezTo>
                  <a:pt x="17213" y="701"/>
                  <a:pt x="17180" y="701"/>
                  <a:pt x="17180" y="668"/>
                </a:cubicBezTo>
                <a:close/>
                <a:moveTo>
                  <a:pt x="7240" y="605"/>
                </a:moveTo>
                <a:cubicBezTo>
                  <a:pt x="7253" y="605"/>
                  <a:pt x="7269" y="631"/>
                  <a:pt x="7306" y="668"/>
                </a:cubicBezTo>
                <a:cubicBezTo>
                  <a:pt x="7339" y="701"/>
                  <a:pt x="7339" y="734"/>
                  <a:pt x="7339" y="734"/>
                </a:cubicBezTo>
                <a:cubicBezTo>
                  <a:pt x="7339" y="734"/>
                  <a:pt x="7306" y="734"/>
                  <a:pt x="7239" y="701"/>
                </a:cubicBezTo>
                <a:cubicBezTo>
                  <a:pt x="7239" y="668"/>
                  <a:pt x="7206" y="668"/>
                  <a:pt x="7206" y="668"/>
                </a:cubicBezTo>
                <a:cubicBezTo>
                  <a:pt x="7221" y="623"/>
                  <a:pt x="7229" y="605"/>
                  <a:pt x="7240" y="605"/>
                </a:cubicBezTo>
                <a:close/>
                <a:moveTo>
                  <a:pt x="10968" y="686"/>
                </a:moveTo>
                <a:cubicBezTo>
                  <a:pt x="10983" y="686"/>
                  <a:pt x="10998" y="690"/>
                  <a:pt x="11009" y="701"/>
                </a:cubicBezTo>
                <a:cubicBezTo>
                  <a:pt x="11075" y="734"/>
                  <a:pt x="11075" y="734"/>
                  <a:pt x="11009" y="734"/>
                </a:cubicBezTo>
                <a:cubicBezTo>
                  <a:pt x="10975" y="701"/>
                  <a:pt x="10909" y="701"/>
                  <a:pt x="10909" y="701"/>
                </a:cubicBezTo>
                <a:cubicBezTo>
                  <a:pt x="10909" y="701"/>
                  <a:pt x="10938" y="686"/>
                  <a:pt x="10968" y="686"/>
                </a:cubicBezTo>
                <a:close/>
                <a:moveTo>
                  <a:pt x="14111" y="568"/>
                </a:moveTo>
                <a:cubicBezTo>
                  <a:pt x="14178" y="568"/>
                  <a:pt x="14211" y="634"/>
                  <a:pt x="14244" y="634"/>
                </a:cubicBezTo>
                <a:cubicBezTo>
                  <a:pt x="14311" y="634"/>
                  <a:pt x="14344" y="668"/>
                  <a:pt x="14344" y="701"/>
                </a:cubicBezTo>
                <a:cubicBezTo>
                  <a:pt x="14344" y="701"/>
                  <a:pt x="14315" y="716"/>
                  <a:pt x="14295" y="716"/>
                </a:cubicBezTo>
                <a:cubicBezTo>
                  <a:pt x="14285" y="716"/>
                  <a:pt x="14278" y="712"/>
                  <a:pt x="14278" y="701"/>
                </a:cubicBezTo>
                <a:lnTo>
                  <a:pt x="14178" y="701"/>
                </a:lnTo>
                <a:cubicBezTo>
                  <a:pt x="14111" y="734"/>
                  <a:pt x="14077" y="734"/>
                  <a:pt x="14044" y="734"/>
                </a:cubicBezTo>
                <a:cubicBezTo>
                  <a:pt x="14044" y="734"/>
                  <a:pt x="14044" y="701"/>
                  <a:pt x="14111" y="701"/>
                </a:cubicBezTo>
                <a:cubicBezTo>
                  <a:pt x="14077" y="668"/>
                  <a:pt x="14044" y="668"/>
                  <a:pt x="14077" y="634"/>
                </a:cubicBezTo>
                <a:cubicBezTo>
                  <a:pt x="14077" y="568"/>
                  <a:pt x="14111" y="568"/>
                  <a:pt x="14111" y="568"/>
                </a:cubicBezTo>
                <a:close/>
                <a:moveTo>
                  <a:pt x="23151" y="668"/>
                </a:moveTo>
                <a:cubicBezTo>
                  <a:pt x="23151" y="668"/>
                  <a:pt x="23184" y="668"/>
                  <a:pt x="23184" y="701"/>
                </a:cubicBezTo>
                <a:cubicBezTo>
                  <a:pt x="23217" y="734"/>
                  <a:pt x="23217" y="734"/>
                  <a:pt x="23184" y="734"/>
                </a:cubicBezTo>
                <a:cubicBezTo>
                  <a:pt x="23151" y="701"/>
                  <a:pt x="23151" y="701"/>
                  <a:pt x="23151" y="668"/>
                </a:cubicBezTo>
                <a:close/>
                <a:moveTo>
                  <a:pt x="25486" y="701"/>
                </a:moveTo>
                <a:cubicBezTo>
                  <a:pt x="25486" y="724"/>
                  <a:pt x="25486" y="763"/>
                  <a:pt x="25453" y="763"/>
                </a:cubicBezTo>
                <a:cubicBezTo>
                  <a:pt x="25438" y="763"/>
                  <a:pt x="25417" y="755"/>
                  <a:pt x="25386" y="734"/>
                </a:cubicBezTo>
                <a:lnTo>
                  <a:pt x="25386" y="734"/>
                </a:lnTo>
                <a:cubicBezTo>
                  <a:pt x="25386" y="734"/>
                  <a:pt x="25386" y="734"/>
                  <a:pt x="25386" y="734"/>
                </a:cubicBezTo>
                <a:cubicBezTo>
                  <a:pt x="25419" y="701"/>
                  <a:pt x="25486" y="701"/>
                  <a:pt x="25486" y="701"/>
                </a:cubicBezTo>
                <a:close/>
                <a:moveTo>
                  <a:pt x="22383" y="701"/>
                </a:moveTo>
                <a:cubicBezTo>
                  <a:pt x="22417" y="701"/>
                  <a:pt x="22483" y="701"/>
                  <a:pt x="22483" y="734"/>
                </a:cubicBezTo>
                <a:cubicBezTo>
                  <a:pt x="22483" y="734"/>
                  <a:pt x="22454" y="764"/>
                  <a:pt x="22424" y="764"/>
                </a:cubicBezTo>
                <a:cubicBezTo>
                  <a:pt x="22409" y="764"/>
                  <a:pt x="22395" y="757"/>
                  <a:pt x="22383" y="734"/>
                </a:cubicBezTo>
                <a:cubicBezTo>
                  <a:pt x="22317" y="734"/>
                  <a:pt x="22317" y="734"/>
                  <a:pt x="22317" y="701"/>
                </a:cubicBezTo>
                <a:close/>
                <a:moveTo>
                  <a:pt x="20436" y="576"/>
                </a:moveTo>
                <a:cubicBezTo>
                  <a:pt x="20440" y="576"/>
                  <a:pt x="20465" y="584"/>
                  <a:pt x="20515" y="601"/>
                </a:cubicBezTo>
                <a:cubicBezTo>
                  <a:pt x="20649" y="668"/>
                  <a:pt x="20649" y="668"/>
                  <a:pt x="20582" y="668"/>
                </a:cubicBezTo>
                <a:cubicBezTo>
                  <a:pt x="20549" y="668"/>
                  <a:pt x="20515" y="701"/>
                  <a:pt x="20482" y="701"/>
                </a:cubicBezTo>
                <a:cubicBezTo>
                  <a:pt x="20432" y="751"/>
                  <a:pt x="20399" y="776"/>
                  <a:pt x="20382" y="776"/>
                </a:cubicBezTo>
                <a:cubicBezTo>
                  <a:pt x="20365" y="776"/>
                  <a:pt x="20365" y="751"/>
                  <a:pt x="20382" y="701"/>
                </a:cubicBezTo>
                <a:cubicBezTo>
                  <a:pt x="20382" y="668"/>
                  <a:pt x="20415" y="668"/>
                  <a:pt x="20482" y="668"/>
                </a:cubicBezTo>
                <a:cubicBezTo>
                  <a:pt x="20515" y="668"/>
                  <a:pt x="20515" y="668"/>
                  <a:pt x="20482" y="601"/>
                </a:cubicBezTo>
                <a:cubicBezTo>
                  <a:pt x="20449" y="584"/>
                  <a:pt x="20432" y="576"/>
                  <a:pt x="20436" y="576"/>
                </a:cubicBezTo>
                <a:close/>
                <a:moveTo>
                  <a:pt x="9669" y="687"/>
                </a:moveTo>
                <a:cubicBezTo>
                  <a:pt x="9691" y="687"/>
                  <a:pt x="9708" y="711"/>
                  <a:pt x="9708" y="734"/>
                </a:cubicBezTo>
                <a:cubicBezTo>
                  <a:pt x="9708" y="768"/>
                  <a:pt x="9691" y="785"/>
                  <a:pt x="9666" y="785"/>
                </a:cubicBezTo>
                <a:cubicBezTo>
                  <a:pt x="9641" y="785"/>
                  <a:pt x="9608" y="768"/>
                  <a:pt x="9574" y="734"/>
                </a:cubicBezTo>
                <a:cubicBezTo>
                  <a:pt x="9574" y="734"/>
                  <a:pt x="9574" y="701"/>
                  <a:pt x="9641" y="701"/>
                </a:cubicBezTo>
                <a:cubicBezTo>
                  <a:pt x="9651" y="691"/>
                  <a:pt x="9661" y="687"/>
                  <a:pt x="9669" y="687"/>
                </a:cubicBezTo>
                <a:close/>
                <a:moveTo>
                  <a:pt x="24685" y="701"/>
                </a:moveTo>
                <a:cubicBezTo>
                  <a:pt x="24685" y="701"/>
                  <a:pt x="24718" y="701"/>
                  <a:pt x="24718" y="734"/>
                </a:cubicBezTo>
                <a:cubicBezTo>
                  <a:pt x="24718" y="768"/>
                  <a:pt x="24718" y="785"/>
                  <a:pt x="24710" y="785"/>
                </a:cubicBezTo>
                <a:cubicBezTo>
                  <a:pt x="24702" y="785"/>
                  <a:pt x="24685" y="768"/>
                  <a:pt x="24652" y="734"/>
                </a:cubicBezTo>
                <a:lnTo>
                  <a:pt x="24685" y="701"/>
                </a:lnTo>
                <a:close/>
                <a:moveTo>
                  <a:pt x="29255" y="701"/>
                </a:moveTo>
                <a:cubicBezTo>
                  <a:pt x="29255" y="701"/>
                  <a:pt x="29322" y="701"/>
                  <a:pt x="29255" y="734"/>
                </a:cubicBezTo>
                <a:cubicBezTo>
                  <a:pt x="29255" y="768"/>
                  <a:pt x="29247" y="785"/>
                  <a:pt x="29238" y="785"/>
                </a:cubicBezTo>
                <a:cubicBezTo>
                  <a:pt x="29230" y="785"/>
                  <a:pt x="29222" y="768"/>
                  <a:pt x="29222" y="734"/>
                </a:cubicBezTo>
                <a:cubicBezTo>
                  <a:pt x="29222" y="701"/>
                  <a:pt x="29255" y="701"/>
                  <a:pt x="29255" y="701"/>
                </a:cubicBezTo>
                <a:close/>
                <a:moveTo>
                  <a:pt x="6739" y="734"/>
                </a:moveTo>
                <a:cubicBezTo>
                  <a:pt x="6706" y="801"/>
                  <a:pt x="6706" y="801"/>
                  <a:pt x="6672" y="801"/>
                </a:cubicBezTo>
                <a:cubicBezTo>
                  <a:pt x="6672" y="801"/>
                  <a:pt x="6672" y="734"/>
                  <a:pt x="6706" y="734"/>
                </a:cubicBezTo>
                <a:close/>
                <a:moveTo>
                  <a:pt x="10341" y="701"/>
                </a:moveTo>
                <a:cubicBezTo>
                  <a:pt x="10341" y="724"/>
                  <a:pt x="10310" y="763"/>
                  <a:pt x="10279" y="763"/>
                </a:cubicBezTo>
                <a:cubicBezTo>
                  <a:pt x="10265" y="763"/>
                  <a:pt x="10252" y="755"/>
                  <a:pt x="10241" y="734"/>
                </a:cubicBezTo>
                <a:cubicBezTo>
                  <a:pt x="10241" y="801"/>
                  <a:pt x="10208" y="801"/>
                  <a:pt x="10175" y="801"/>
                </a:cubicBezTo>
                <a:cubicBezTo>
                  <a:pt x="10108" y="801"/>
                  <a:pt x="10075" y="734"/>
                  <a:pt x="10108" y="701"/>
                </a:cubicBezTo>
                <a:lnTo>
                  <a:pt x="10175" y="701"/>
                </a:lnTo>
                <a:cubicBezTo>
                  <a:pt x="10175" y="701"/>
                  <a:pt x="10190" y="716"/>
                  <a:pt x="10209" y="716"/>
                </a:cubicBezTo>
                <a:cubicBezTo>
                  <a:pt x="10219" y="716"/>
                  <a:pt x="10230" y="712"/>
                  <a:pt x="10241" y="701"/>
                </a:cubicBezTo>
                <a:close/>
                <a:moveTo>
                  <a:pt x="26320" y="701"/>
                </a:moveTo>
                <a:cubicBezTo>
                  <a:pt x="26353" y="701"/>
                  <a:pt x="26386" y="701"/>
                  <a:pt x="26386" y="734"/>
                </a:cubicBezTo>
                <a:cubicBezTo>
                  <a:pt x="26386" y="768"/>
                  <a:pt x="26386" y="785"/>
                  <a:pt x="26382" y="785"/>
                </a:cubicBezTo>
                <a:cubicBezTo>
                  <a:pt x="26378" y="785"/>
                  <a:pt x="26370" y="768"/>
                  <a:pt x="26353" y="734"/>
                </a:cubicBezTo>
                <a:lnTo>
                  <a:pt x="26320" y="734"/>
                </a:lnTo>
                <a:cubicBezTo>
                  <a:pt x="26320" y="801"/>
                  <a:pt x="26253" y="801"/>
                  <a:pt x="26186" y="801"/>
                </a:cubicBezTo>
                <a:cubicBezTo>
                  <a:pt x="26153" y="801"/>
                  <a:pt x="26153" y="801"/>
                  <a:pt x="26186" y="734"/>
                </a:cubicBezTo>
                <a:cubicBezTo>
                  <a:pt x="26208" y="734"/>
                  <a:pt x="26231" y="720"/>
                  <a:pt x="26243" y="720"/>
                </a:cubicBezTo>
                <a:cubicBezTo>
                  <a:pt x="26249" y="720"/>
                  <a:pt x="26253" y="723"/>
                  <a:pt x="26253" y="734"/>
                </a:cubicBezTo>
                <a:lnTo>
                  <a:pt x="26320" y="734"/>
                </a:lnTo>
                <a:lnTo>
                  <a:pt x="26320" y="701"/>
                </a:lnTo>
                <a:close/>
                <a:moveTo>
                  <a:pt x="35559" y="701"/>
                </a:moveTo>
                <a:cubicBezTo>
                  <a:pt x="35559" y="734"/>
                  <a:pt x="35559" y="801"/>
                  <a:pt x="35593" y="801"/>
                </a:cubicBezTo>
                <a:lnTo>
                  <a:pt x="35593" y="734"/>
                </a:lnTo>
                <a:cubicBezTo>
                  <a:pt x="35593" y="701"/>
                  <a:pt x="35560" y="701"/>
                  <a:pt x="35559" y="701"/>
                </a:cubicBezTo>
                <a:close/>
                <a:moveTo>
                  <a:pt x="8740" y="701"/>
                </a:moveTo>
                <a:cubicBezTo>
                  <a:pt x="8840" y="701"/>
                  <a:pt x="8874" y="734"/>
                  <a:pt x="8840" y="768"/>
                </a:cubicBezTo>
                <a:cubicBezTo>
                  <a:pt x="8828" y="793"/>
                  <a:pt x="8805" y="804"/>
                  <a:pt x="8780" y="804"/>
                </a:cubicBezTo>
                <a:cubicBezTo>
                  <a:pt x="8740" y="804"/>
                  <a:pt x="8694" y="776"/>
                  <a:pt x="8674" y="734"/>
                </a:cubicBezTo>
                <a:cubicBezTo>
                  <a:pt x="8674" y="701"/>
                  <a:pt x="8674" y="701"/>
                  <a:pt x="8740" y="701"/>
                </a:cubicBezTo>
                <a:close/>
                <a:moveTo>
                  <a:pt x="22183" y="734"/>
                </a:moveTo>
                <a:cubicBezTo>
                  <a:pt x="22183" y="783"/>
                  <a:pt x="22165" y="814"/>
                  <a:pt x="22130" y="814"/>
                </a:cubicBezTo>
                <a:cubicBezTo>
                  <a:pt x="22117" y="814"/>
                  <a:pt x="22101" y="810"/>
                  <a:pt x="22083" y="801"/>
                </a:cubicBezTo>
                <a:cubicBezTo>
                  <a:pt x="22150" y="734"/>
                  <a:pt x="22183" y="734"/>
                  <a:pt x="22183" y="734"/>
                </a:cubicBezTo>
                <a:close/>
                <a:moveTo>
                  <a:pt x="22763" y="726"/>
                </a:moveTo>
                <a:cubicBezTo>
                  <a:pt x="22809" y="726"/>
                  <a:pt x="22850" y="751"/>
                  <a:pt x="22850" y="801"/>
                </a:cubicBezTo>
                <a:cubicBezTo>
                  <a:pt x="22850" y="818"/>
                  <a:pt x="22850" y="826"/>
                  <a:pt x="22838" y="826"/>
                </a:cubicBezTo>
                <a:cubicBezTo>
                  <a:pt x="22825" y="826"/>
                  <a:pt x="22800" y="818"/>
                  <a:pt x="22750" y="801"/>
                </a:cubicBezTo>
                <a:lnTo>
                  <a:pt x="22650" y="801"/>
                </a:lnTo>
                <a:cubicBezTo>
                  <a:pt x="22667" y="751"/>
                  <a:pt x="22717" y="726"/>
                  <a:pt x="22763" y="726"/>
                </a:cubicBezTo>
                <a:close/>
                <a:moveTo>
                  <a:pt x="31890" y="734"/>
                </a:moveTo>
                <a:cubicBezTo>
                  <a:pt x="31924" y="734"/>
                  <a:pt x="31990" y="734"/>
                  <a:pt x="31990" y="801"/>
                </a:cubicBezTo>
                <a:cubicBezTo>
                  <a:pt x="31990" y="818"/>
                  <a:pt x="31965" y="826"/>
                  <a:pt x="31936" y="826"/>
                </a:cubicBezTo>
                <a:cubicBezTo>
                  <a:pt x="31907" y="826"/>
                  <a:pt x="31874" y="818"/>
                  <a:pt x="31857" y="801"/>
                </a:cubicBezTo>
                <a:cubicBezTo>
                  <a:pt x="31857" y="801"/>
                  <a:pt x="31857" y="734"/>
                  <a:pt x="31890" y="734"/>
                </a:cubicBezTo>
                <a:close/>
                <a:moveTo>
                  <a:pt x="23317" y="734"/>
                </a:moveTo>
                <a:cubicBezTo>
                  <a:pt x="23317" y="734"/>
                  <a:pt x="23351" y="734"/>
                  <a:pt x="23351" y="801"/>
                </a:cubicBezTo>
                <a:cubicBezTo>
                  <a:pt x="23384" y="835"/>
                  <a:pt x="23384" y="835"/>
                  <a:pt x="23351" y="835"/>
                </a:cubicBezTo>
                <a:cubicBezTo>
                  <a:pt x="23317" y="801"/>
                  <a:pt x="23317" y="801"/>
                  <a:pt x="23317" y="734"/>
                </a:cubicBezTo>
                <a:close/>
                <a:moveTo>
                  <a:pt x="23829" y="691"/>
                </a:moveTo>
                <a:cubicBezTo>
                  <a:pt x="23862" y="691"/>
                  <a:pt x="23884" y="723"/>
                  <a:pt x="23884" y="801"/>
                </a:cubicBezTo>
                <a:cubicBezTo>
                  <a:pt x="23884" y="835"/>
                  <a:pt x="23851" y="835"/>
                  <a:pt x="23818" y="835"/>
                </a:cubicBezTo>
                <a:cubicBezTo>
                  <a:pt x="23718" y="835"/>
                  <a:pt x="23718" y="835"/>
                  <a:pt x="23751" y="734"/>
                </a:cubicBezTo>
                <a:cubicBezTo>
                  <a:pt x="23779" y="707"/>
                  <a:pt x="23806" y="691"/>
                  <a:pt x="23829" y="691"/>
                </a:cubicBezTo>
                <a:close/>
                <a:moveTo>
                  <a:pt x="24018" y="768"/>
                </a:moveTo>
                <a:cubicBezTo>
                  <a:pt x="24018" y="835"/>
                  <a:pt x="24018" y="835"/>
                  <a:pt x="23985" y="835"/>
                </a:cubicBezTo>
                <a:lnTo>
                  <a:pt x="23918" y="835"/>
                </a:lnTo>
                <a:cubicBezTo>
                  <a:pt x="23918" y="835"/>
                  <a:pt x="23918" y="768"/>
                  <a:pt x="23985" y="768"/>
                </a:cubicBezTo>
                <a:close/>
                <a:moveTo>
                  <a:pt x="26019" y="701"/>
                </a:moveTo>
                <a:cubicBezTo>
                  <a:pt x="26053" y="734"/>
                  <a:pt x="26019" y="835"/>
                  <a:pt x="25919" y="835"/>
                </a:cubicBezTo>
                <a:lnTo>
                  <a:pt x="25919" y="801"/>
                </a:lnTo>
                <a:cubicBezTo>
                  <a:pt x="25919" y="768"/>
                  <a:pt x="25936" y="751"/>
                  <a:pt x="25953" y="751"/>
                </a:cubicBezTo>
                <a:cubicBezTo>
                  <a:pt x="25969" y="751"/>
                  <a:pt x="25986" y="768"/>
                  <a:pt x="25986" y="801"/>
                </a:cubicBezTo>
                <a:cubicBezTo>
                  <a:pt x="25986" y="801"/>
                  <a:pt x="26019" y="801"/>
                  <a:pt x="26019" y="734"/>
                </a:cubicBezTo>
                <a:lnTo>
                  <a:pt x="26019" y="701"/>
                </a:lnTo>
                <a:close/>
                <a:moveTo>
                  <a:pt x="28021" y="701"/>
                </a:moveTo>
                <a:cubicBezTo>
                  <a:pt x="28054" y="701"/>
                  <a:pt x="28054" y="701"/>
                  <a:pt x="28021" y="734"/>
                </a:cubicBezTo>
                <a:cubicBezTo>
                  <a:pt x="27987" y="734"/>
                  <a:pt x="27987" y="801"/>
                  <a:pt x="27987" y="801"/>
                </a:cubicBezTo>
                <a:cubicBezTo>
                  <a:pt x="27987" y="801"/>
                  <a:pt x="27921" y="835"/>
                  <a:pt x="27887" y="835"/>
                </a:cubicBezTo>
                <a:lnTo>
                  <a:pt x="27821" y="734"/>
                </a:lnTo>
                <a:cubicBezTo>
                  <a:pt x="27821" y="734"/>
                  <a:pt x="27835" y="720"/>
                  <a:pt x="27855" y="720"/>
                </a:cubicBezTo>
                <a:cubicBezTo>
                  <a:pt x="27865" y="720"/>
                  <a:pt x="27876" y="723"/>
                  <a:pt x="27887" y="734"/>
                </a:cubicBezTo>
                <a:lnTo>
                  <a:pt x="27987" y="734"/>
                </a:lnTo>
                <a:lnTo>
                  <a:pt x="28021" y="701"/>
                </a:lnTo>
                <a:close/>
                <a:moveTo>
                  <a:pt x="33725" y="768"/>
                </a:moveTo>
                <a:cubicBezTo>
                  <a:pt x="33725" y="768"/>
                  <a:pt x="33725" y="835"/>
                  <a:pt x="33691" y="835"/>
                </a:cubicBezTo>
                <a:lnTo>
                  <a:pt x="33591" y="835"/>
                </a:lnTo>
                <a:cubicBezTo>
                  <a:pt x="33591" y="768"/>
                  <a:pt x="33691" y="768"/>
                  <a:pt x="33725" y="768"/>
                </a:cubicBezTo>
                <a:close/>
                <a:moveTo>
                  <a:pt x="26974" y="692"/>
                </a:moveTo>
                <a:cubicBezTo>
                  <a:pt x="27067" y="692"/>
                  <a:pt x="27220" y="741"/>
                  <a:pt x="27220" y="768"/>
                </a:cubicBezTo>
                <a:cubicBezTo>
                  <a:pt x="27220" y="823"/>
                  <a:pt x="27200" y="848"/>
                  <a:pt x="27171" y="848"/>
                </a:cubicBezTo>
                <a:cubicBezTo>
                  <a:pt x="27147" y="848"/>
                  <a:pt x="27117" y="831"/>
                  <a:pt x="27087" y="801"/>
                </a:cubicBezTo>
                <a:cubicBezTo>
                  <a:pt x="27053" y="734"/>
                  <a:pt x="27020" y="734"/>
                  <a:pt x="26987" y="734"/>
                </a:cubicBezTo>
                <a:cubicBezTo>
                  <a:pt x="26920" y="734"/>
                  <a:pt x="26920" y="734"/>
                  <a:pt x="26920" y="701"/>
                </a:cubicBezTo>
                <a:cubicBezTo>
                  <a:pt x="26933" y="695"/>
                  <a:pt x="26952" y="692"/>
                  <a:pt x="26974" y="692"/>
                </a:cubicBezTo>
                <a:close/>
                <a:moveTo>
                  <a:pt x="25686" y="701"/>
                </a:moveTo>
                <a:cubicBezTo>
                  <a:pt x="25686" y="701"/>
                  <a:pt x="25719" y="701"/>
                  <a:pt x="25719" y="734"/>
                </a:cubicBezTo>
                <a:cubicBezTo>
                  <a:pt x="25746" y="789"/>
                  <a:pt x="25707" y="843"/>
                  <a:pt x="25673" y="843"/>
                </a:cubicBezTo>
                <a:cubicBezTo>
                  <a:pt x="25666" y="843"/>
                  <a:pt x="25659" y="841"/>
                  <a:pt x="25652" y="835"/>
                </a:cubicBezTo>
                <a:lnTo>
                  <a:pt x="25586" y="835"/>
                </a:lnTo>
                <a:cubicBezTo>
                  <a:pt x="25586" y="835"/>
                  <a:pt x="25556" y="849"/>
                  <a:pt x="25526" y="849"/>
                </a:cubicBezTo>
                <a:cubicBezTo>
                  <a:pt x="25512" y="849"/>
                  <a:pt x="25497" y="846"/>
                  <a:pt x="25486" y="835"/>
                </a:cubicBezTo>
                <a:lnTo>
                  <a:pt x="25519" y="835"/>
                </a:lnTo>
                <a:cubicBezTo>
                  <a:pt x="25524" y="839"/>
                  <a:pt x="25530" y="841"/>
                  <a:pt x="25538" y="841"/>
                </a:cubicBezTo>
                <a:cubicBezTo>
                  <a:pt x="25587" y="841"/>
                  <a:pt x="25686" y="763"/>
                  <a:pt x="25686" y="734"/>
                </a:cubicBezTo>
                <a:lnTo>
                  <a:pt x="25686" y="701"/>
                </a:lnTo>
                <a:close/>
                <a:moveTo>
                  <a:pt x="26320" y="835"/>
                </a:moveTo>
                <a:cubicBezTo>
                  <a:pt x="26342" y="835"/>
                  <a:pt x="26334" y="849"/>
                  <a:pt x="26297" y="849"/>
                </a:cubicBezTo>
                <a:cubicBezTo>
                  <a:pt x="26279" y="849"/>
                  <a:pt x="26253" y="846"/>
                  <a:pt x="26219" y="835"/>
                </a:cubicBezTo>
                <a:close/>
                <a:moveTo>
                  <a:pt x="9061" y="634"/>
                </a:moveTo>
                <a:cubicBezTo>
                  <a:pt x="9082" y="634"/>
                  <a:pt x="9091" y="668"/>
                  <a:pt x="9074" y="734"/>
                </a:cubicBezTo>
                <a:cubicBezTo>
                  <a:pt x="9041" y="801"/>
                  <a:pt x="9007" y="835"/>
                  <a:pt x="8974" y="835"/>
                </a:cubicBezTo>
                <a:cubicBezTo>
                  <a:pt x="8940" y="846"/>
                  <a:pt x="8918" y="853"/>
                  <a:pt x="8907" y="853"/>
                </a:cubicBezTo>
                <a:cubicBezTo>
                  <a:pt x="8885" y="853"/>
                  <a:pt x="8907" y="823"/>
                  <a:pt x="8974" y="734"/>
                </a:cubicBezTo>
                <a:cubicBezTo>
                  <a:pt x="9007" y="668"/>
                  <a:pt x="9041" y="634"/>
                  <a:pt x="9061" y="634"/>
                </a:cubicBezTo>
                <a:close/>
                <a:moveTo>
                  <a:pt x="34659" y="768"/>
                </a:moveTo>
                <a:cubicBezTo>
                  <a:pt x="34659" y="831"/>
                  <a:pt x="34592" y="854"/>
                  <a:pt x="34543" y="854"/>
                </a:cubicBezTo>
                <a:cubicBezTo>
                  <a:pt x="34514" y="854"/>
                  <a:pt x="34492" y="847"/>
                  <a:pt x="34492" y="835"/>
                </a:cubicBezTo>
                <a:cubicBezTo>
                  <a:pt x="34492" y="835"/>
                  <a:pt x="34525" y="768"/>
                  <a:pt x="34559" y="768"/>
                </a:cubicBezTo>
                <a:close/>
                <a:moveTo>
                  <a:pt x="14111" y="835"/>
                </a:moveTo>
                <a:cubicBezTo>
                  <a:pt x="14111" y="851"/>
                  <a:pt x="14111" y="860"/>
                  <a:pt x="14102" y="860"/>
                </a:cubicBezTo>
                <a:cubicBezTo>
                  <a:pt x="14094" y="860"/>
                  <a:pt x="14077" y="851"/>
                  <a:pt x="14044" y="835"/>
                </a:cubicBezTo>
                <a:close/>
                <a:moveTo>
                  <a:pt x="27420" y="768"/>
                </a:moveTo>
                <a:cubicBezTo>
                  <a:pt x="27487" y="768"/>
                  <a:pt x="27487" y="768"/>
                  <a:pt x="27487" y="835"/>
                </a:cubicBezTo>
                <a:cubicBezTo>
                  <a:pt x="27454" y="851"/>
                  <a:pt x="27429" y="860"/>
                  <a:pt x="27408" y="860"/>
                </a:cubicBezTo>
                <a:cubicBezTo>
                  <a:pt x="27387" y="860"/>
                  <a:pt x="27370" y="851"/>
                  <a:pt x="27354" y="835"/>
                </a:cubicBezTo>
                <a:cubicBezTo>
                  <a:pt x="27354" y="768"/>
                  <a:pt x="27387" y="768"/>
                  <a:pt x="27420" y="768"/>
                </a:cubicBezTo>
                <a:close/>
                <a:moveTo>
                  <a:pt x="32646" y="805"/>
                </a:moveTo>
                <a:cubicBezTo>
                  <a:pt x="32676" y="805"/>
                  <a:pt x="32691" y="835"/>
                  <a:pt x="32691" y="835"/>
                </a:cubicBezTo>
                <a:cubicBezTo>
                  <a:pt x="32674" y="851"/>
                  <a:pt x="32666" y="860"/>
                  <a:pt x="32653" y="860"/>
                </a:cubicBezTo>
                <a:cubicBezTo>
                  <a:pt x="32641" y="860"/>
                  <a:pt x="32624" y="851"/>
                  <a:pt x="32591" y="835"/>
                </a:cubicBezTo>
                <a:lnTo>
                  <a:pt x="32591" y="835"/>
                </a:lnTo>
                <a:cubicBezTo>
                  <a:pt x="32624" y="851"/>
                  <a:pt x="32624" y="860"/>
                  <a:pt x="32616" y="860"/>
                </a:cubicBezTo>
                <a:cubicBezTo>
                  <a:pt x="32607" y="860"/>
                  <a:pt x="32591" y="851"/>
                  <a:pt x="32591" y="835"/>
                </a:cubicBezTo>
                <a:lnTo>
                  <a:pt x="32591" y="835"/>
                </a:lnTo>
                <a:cubicBezTo>
                  <a:pt x="32591" y="835"/>
                  <a:pt x="32591" y="835"/>
                  <a:pt x="32591" y="835"/>
                </a:cubicBezTo>
                <a:cubicBezTo>
                  <a:pt x="32613" y="812"/>
                  <a:pt x="32631" y="805"/>
                  <a:pt x="32646" y="805"/>
                </a:cubicBezTo>
                <a:close/>
                <a:moveTo>
                  <a:pt x="33158" y="768"/>
                </a:moveTo>
                <a:cubicBezTo>
                  <a:pt x="33191" y="768"/>
                  <a:pt x="33191" y="768"/>
                  <a:pt x="33158" y="835"/>
                </a:cubicBezTo>
                <a:cubicBezTo>
                  <a:pt x="33108" y="851"/>
                  <a:pt x="33074" y="860"/>
                  <a:pt x="33058" y="860"/>
                </a:cubicBezTo>
                <a:cubicBezTo>
                  <a:pt x="33041" y="860"/>
                  <a:pt x="33041" y="851"/>
                  <a:pt x="33058" y="835"/>
                </a:cubicBezTo>
                <a:cubicBezTo>
                  <a:pt x="33091" y="768"/>
                  <a:pt x="33158" y="768"/>
                  <a:pt x="33158" y="768"/>
                </a:cubicBezTo>
                <a:close/>
                <a:moveTo>
                  <a:pt x="24185" y="768"/>
                </a:moveTo>
                <a:cubicBezTo>
                  <a:pt x="24185" y="768"/>
                  <a:pt x="24218" y="768"/>
                  <a:pt x="24218" y="835"/>
                </a:cubicBezTo>
                <a:cubicBezTo>
                  <a:pt x="24251" y="868"/>
                  <a:pt x="24251" y="868"/>
                  <a:pt x="24151" y="868"/>
                </a:cubicBezTo>
                <a:cubicBezTo>
                  <a:pt x="24085" y="835"/>
                  <a:pt x="24051" y="835"/>
                  <a:pt x="24085" y="835"/>
                </a:cubicBezTo>
                <a:cubicBezTo>
                  <a:pt x="24151" y="835"/>
                  <a:pt x="24151" y="768"/>
                  <a:pt x="24185" y="768"/>
                </a:cubicBezTo>
                <a:close/>
                <a:moveTo>
                  <a:pt x="26653" y="701"/>
                </a:moveTo>
                <a:cubicBezTo>
                  <a:pt x="26720" y="701"/>
                  <a:pt x="26720" y="701"/>
                  <a:pt x="26653" y="734"/>
                </a:cubicBezTo>
                <a:cubicBezTo>
                  <a:pt x="26586" y="801"/>
                  <a:pt x="26586" y="801"/>
                  <a:pt x="26753" y="835"/>
                </a:cubicBezTo>
                <a:cubicBezTo>
                  <a:pt x="26920" y="868"/>
                  <a:pt x="26920" y="868"/>
                  <a:pt x="26686" y="868"/>
                </a:cubicBezTo>
                <a:cubicBezTo>
                  <a:pt x="26553" y="835"/>
                  <a:pt x="26420" y="835"/>
                  <a:pt x="26420" y="835"/>
                </a:cubicBezTo>
                <a:cubicBezTo>
                  <a:pt x="26420" y="835"/>
                  <a:pt x="26486" y="768"/>
                  <a:pt x="26486" y="734"/>
                </a:cubicBezTo>
                <a:cubicBezTo>
                  <a:pt x="26503" y="718"/>
                  <a:pt x="26511" y="709"/>
                  <a:pt x="26516" y="709"/>
                </a:cubicBezTo>
                <a:cubicBezTo>
                  <a:pt x="26520" y="709"/>
                  <a:pt x="26520" y="718"/>
                  <a:pt x="26520" y="734"/>
                </a:cubicBezTo>
                <a:cubicBezTo>
                  <a:pt x="26553" y="701"/>
                  <a:pt x="26586" y="701"/>
                  <a:pt x="26653" y="701"/>
                </a:cubicBezTo>
                <a:close/>
                <a:moveTo>
                  <a:pt x="27650" y="785"/>
                </a:moveTo>
                <a:cubicBezTo>
                  <a:pt x="27662" y="785"/>
                  <a:pt x="27671" y="801"/>
                  <a:pt x="27687" y="835"/>
                </a:cubicBezTo>
                <a:lnTo>
                  <a:pt x="27654" y="835"/>
                </a:lnTo>
                <a:cubicBezTo>
                  <a:pt x="27587" y="868"/>
                  <a:pt x="27587" y="868"/>
                  <a:pt x="27554" y="868"/>
                </a:cubicBezTo>
                <a:lnTo>
                  <a:pt x="27587" y="835"/>
                </a:lnTo>
                <a:cubicBezTo>
                  <a:pt x="27620" y="801"/>
                  <a:pt x="27637" y="785"/>
                  <a:pt x="27650" y="785"/>
                </a:cubicBezTo>
                <a:close/>
                <a:moveTo>
                  <a:pt x="29293" y="785"/>
                </a:moveTo>
                <a:cubicBezTo>
                  <a:pt x="29313" y="785"/>
                  <a:pt x="29338" y="801"/>
                  <a:pt x="29355" y="835"/>
                </a:cubicBezTo>
                <a:cubicBezTo>
                  <a:pt x="29422" y="868"/>
                  <a:pt x="29388" y="868"/>
                  <a:pt x="29355" y="868"/>
                </a:cubicBezTo>
                <a:cubicBezTo>
                  <a:pt x="29255" y="868"/>
                  <a:pt x="29255" y="868"/>
                  <a:pt x="29255" y="835"/>
                </a:cubicBezTo>
                <a:cubicBezTo>
                  <a:pt x="29255" y="801"/>
                  <a:pt x="29272" y="785"/>
                  <a:pt x="29293" y="785"/>
                </a:cubicBezTo>
                <a:close/>
                <a:moveTo>
                  <a:pt x="33858" y="835"/>
                </a:moveTo>
                <a:cubicBezTo>
                  <a:pt x="33892" y="835"/>
                  <a:pt x="33858" y="868"/>
                  <a:pt x="33858" y="868"/>
                </a:cubicBezTo>
                <a:cubicBezTo>
                  <a:pt x="33758" y="835"/>
                  <a:pt x="33725" y="835"/>
                  <a:pt x="33758" y="835"/>
                </a:cubicBezTo>
                <a:close/>
                <a:moveTo>
                  <a:pt x="5838" y="868"/>
                </a:moveTo>
                <a:cubicBezTo>
                  <a:pt x="5855" y="885"/>
                  <a:pt x="5863" y="893"/>
                  <a:pt x="5855" y="893"/>
                </a:cubicBezTo>
                <a:cubicBezTo>
                  <a:pt x="5847" y="893"/>
                  <a:pt x="5822" y="885"/>
                  <a:pt x="5772" y="868"/>
                </a:cubicBezTo>
                <a:close/>
                <a:moveTo>
                  <a:pt x="25352" y="768"/>
                </a:moveTo>
                <a:cubicBezTo>
                  <a:pt x="25352" y="768"/>
                  <a:pt x="25386" y="768"/>
                  <a:pt x="25386" y="835"/>
                </a:cubicBezTo>
                <a:cubicBezTo>
                  <a:pt x="25386" y="868"/>
                  <a:pt x="25352" y="868"/>
                  <a:pt x="25252" y="868"/>
                </a:cubicBezTo>
                <a:cubicBezTo>
                  <a:pt x="25185" y="868"/>
                  <a:pt x="25152" y="868"/>
                  <a:pt x="25152" y="901"/>
                </a:cubicBezTo>
                <a:cubicBezTo>
                  <a:pt x="25085" y="868"/>
                  <a:pt x="25052" y="868"/>
                  <a:pt x="25019" y="835"/>
                </a:cubicBezTo>
                <a:cubicBezTo>
                  <a:pt x="25019" y="768"/>
                  <a:pt x="24985" y="768"/>
                  <a:pt x="24919" y="768"/>
                </a:cubicBezTo>
                <a:close/>
                <a:moveTo>
                  <a:pt x="7573" y="768"/>
                </a:moveTo>
                <a:cubicBezTo>
                  <a:pt x="7640" y="768"/>
                  <a:pt x="7673" y="768"/>
                  <a:pt x="7673" y="835"/>
                </a:cubicBezTo>
                <a:cubicBezTo>
                  <a:pt x="7673" y="851"/>
                  <a:pt x="7656" y="860"/>
                  <a:pt x="7635" y="860"/>
                </a:cubicBezTo>
                <a:cubicBezTo>
                  <a:pt x="7615" y="860"/>
                  <a:pt x="7590" y="851"/>
                  <a:pt x="7573" y="835"/>
                </a:cubicBezTo>
                <a:cubicBezTo>
                  <a:pt x="7539" y="835"/>
                  <a:pt x="7539" y="835"/>
                  <a:pt x="7539" y="868"/>
                </a:cubicBezTo>
                <a:cubicBezTo>
                  <a:pt x="7539" y="905"/>
                  <a:pt x="7526" y="919"/>
                  <a:pt x="7509" y="919"/>
                </a:cubicBezTo>
                <a:cubicBezTo>
                  <a:pt x="7479" y="919"/>
                  <a:pt x="7439" y="877"/>
                  <a:pt x="7439" y="835"/>
                </a:cubicBezTo>
                <a:lnTo>
                  <a:pt x="7439" y="835"/>
                </a:lnTo>
                <a:cubicBezTo>
                  <a:pt x="7473" y="851"/>
                  <a:pt x="7489" y="860"/>
                  <a:pt x="7498" y="860"/>
                </a:cubicBezTo>
                <a:cubicBezTo>
                  <a:pt x="7506" y="860"/>
                  <a:pt x="7506" y="851"/>
                  <a:pt x="7506" y="835"/>
                </a:cubicBezTo>
                <a:cubicBezTo>
                  <a:pt x="7506" y="768"/>
                  <a:pt x="7539" y="768"/>
                  <a:pt x="7573" y="768"/>
                </a:cubicBezTo>
                <a:close/>
                <a:moveTo>
                  <a:pt x="34759" y="835"/>
                </a:moveTo>
                <a:cubicBezTo>
                  <a:pt x="34759" y="835"/>
                  <a:pt x="34826" y="868"/>
                  <a:pt x="34826" y="901"/>
                </a:cubicBezTo>
                <a:cubicBezTo>
                  <a:pt x="34842" y="935"/>
                  <a:pt x="34851" y="951"/>
                  <a:pt x="34834" y="951"/>
                </a:cubicBezTo>
                <a:cubicBezTo>
                  <a:pt x="34817" y="951"/>
                  <a:pt x="34776" y="935"/>
                  <a:pt x="34692" y="901"/>
                </a:cubicBezTo>
                <a:cubicBezTo>
                  <a:pt x="34726" y="901"/>
                  <a:pt x="34759" y="868"/>
                  <a:pt x="34759" y="868"/>
                </a:cubicBezTo>
                <a:lnTo>
                  <a:pt x="34759" y="835"/>
                </a:lnTo>
                <a:close/>
                <a:moveTo>
                  <a:pt x="8373" y="668"/>
                </a:moveTo>
                <a:lnTo>
                  <a:pt x="8373" y="668"/>
                </a:lnTo>
                <a:cubicBezTo>
                  <a:pt x="8273" y="701"/>
                  <a:pt x="8273" y="701"/>
                  <a:pt x="8340" y="734"/>
                </a:cubicBezTo>
                <a:cubicBezTo>
                  <a:pt x="8350" y="755"/>
                  <a:pt x="8374" y="763"/>
                  <a:pt x="8401" y="763"/>
                </a:cubicBezTo>
                <a:cubicBezTo>
                  <a:pt x="8461" y="763"/>
                  <a:pt x="8540" y="724"/>
                  <a:pt x="8540" y="701"/>
                </a:cubicBezTo>
                <a:lnTo>
                  <a:pt x="8507" y="701"/>
                </a:lnTo>
                <a:cubicBezTo>
                  <a:pt x="8507" y="684"/>
                  <a:pt x="8515" y="676"/>
                  <a:pt x="8528" y="676"/>
                </a:cubicBezTo>
                <a:cubicBezTo>
                  <a:pt x="8540" y="676"/>
                  <a:pt x="8557" y="684"/>
                  <a:pt x="8574" y="701"/>
                </a:cubicBezTo>
                <a:cubicBezTo>
                  <a:pt x="8674" y="734"/>
                  <a:pt x="8674" y="801"/>
                  <a:pt x="8574" y="835"/>
                </a:cubicBezTo>
                <a:cubicBezTo>
                  <a:pt x="8540" y="868"/>
                  <a:pt x="8540" y="868"/>
                  <a:pt x="8574" y="901"/>
                </a:cubicBezTo>
                <a:cubicBezTo>
                  <a:pt x="8607" y="968"/>
                  <a:pt x="8607" y="968"/>
                  <a:pt x="8574" y="968"/>
                </a:cubicBezTo>
                <a:cubicBezTo>
                  <a:pt x="8540" y="968"/>
                  <a:pt x="8540" y="901"/>
                  <a:pt x="8540" y="868"/>
                </a:cubicBezTo>
                <a:cubicBezTo>
                  <a:pt x="8540" y="835"/>
                  <a:pt x="8507" y="835"/>
                  <a:pt x="8473" y="835"/>
                </a:cubicBezTo>
                <a:cubicBezTo>
                  <a:pt x="8407" y="835"/>
                  <a:pt x="8373" y="835"/>
                  <a:pt x="8373" y="768"/>
                </a:cubicBezTo>
                <a:cubicBezTo>
                  <a:pt x="8340" y="768"/>
                  <a:pt x="8340" y="768"/>
                  <a:pt x="8373" y="835"/>
                </a:cubicBezTo>
                <a:cubicBezTo>
                  <a:pt x="8373" y="858"/>
                  <a:pt x="8373" y="882"/>
                  <a:pt x="8362" y="882"/>
                </a:cubicBezTo>
                <a:cubicBezTo>
                  <a:pt x="8357" y="882"/>
                  <a:pt x="8350" y="878"/>
                  <a:pt x="8340" y="868"/>
                </a:cubicBezTo>
                <a:cubicBezTo>
                  <a:pt x="8273" y="868"/>
                  <a:pt x="8273" y="868"/>
                  <a:pt x="8273" y="835"/>
                </a:cubicBezTo>
                <a:cubicBezTo>
                  <a:pt x="8273" y="801"/>
                  <a:pt x="8273" y="785"/>
                  <a:pt x="8269" y="785"/>
                </a:cubicBezTo>
                <a:cubicBezTo>
                  <a:pt x="8265" y="785"/>
                  <a:pt x="8257" y="801"/>
                  <a:pt x="8240" y="835"/>
                </a:cubicBezTo>
                <a:cubicBezTo>
                  <a:pt x="8207" y="868"/>
                  <a:pt x="8173" y="868"/>
                  <a:pt x="8107" y="868"/>
                </a:cubicBezTo>
                <a:cubicBezTo>
                  <a:pt x="8073" y="835"/>
                  <a:pt x="8073" y="835"/>
                  <a:pt x="8107" y="801"/>
                </a:cubicBezTo>
                <a:cubicBezTo>
                  <a:pt x="8173" y="734"/>
                  <a:pt x="8173" y="734"/>
                  <a:pt x="8107" y="734"/>
                </a:cubicBezTo>
                <a:cubicBezTo>
                  <a:pt x="8073" y="734"/>
                  <a:pt x="8073" y="734"/>
                  <a:pt x="8073" y="801"/>
                </a:cubicBezTo>
                <a:cubicBezTo>
                  <a:pt x="8050" y="825"/>
                  <a:pt x="7976" y="848"/>
                  <a:pt x="7923" y="848"/>
                </a:cubicBezTo>
                <a:cubicBezTo>
                  <a:pt x="7901" y="848"/>
                  <a:pt x="7883" y="844"/>
                  <a:pt x="7873" y="835"/>
                </a:cubicBezTo>
                <a:cubicBezTo>
                  <a:pt x="7873" y="801"/>
                  <a:pt x="8107" y="701"/>
                  <a:pt x="8373" y="668"/>
                </a:cubicBezTo>
                <a:close/>
                <a:moveTo>
                  <a:pt x="32457" y="734"/>
                </a:moveTo>
                <a:cubicBezTo>
                  <a:pt x="32524" y="734"/>
                  <a:pt x="32557" y="734"/>
                  <a:pt x="32557" y="835"/>
                </a:cubicBezTo>
                <a:cubicBezTo>
                  <a:pt x="32557" y="858"/>
                  <a:pt x="32557" y="882"/>
                  <a:pt x="32546" y="882"/>
                </a:cubicBezTo>
                <a:cubicBezTo>
                  <a:pt x="32541" y="882"/>
                  <a:pt x="32534" y="878"/>
                  <a:pt x="32524" y="868"/>
                </a:cubicBezTo>
                <a:cubicBezTo>
                  <a:pt x="32524" y="868"/>
                  <a:pt x="32457" y="868"/>
                  <a:pt x="32391" y="901"/>
                </a:cubicBezTo>
                <a:lnTo>
                  <a:pt x="32257" y="968"/>
                </a:lnTo>
                <a:cubicBezTo>
                  <a:pt x="32257" y="901"/>
                  <a:pt x="32224" y="868"/>
                  <a:pt x="32190" y="868"/>
                </a:cubicBezTo>
                <a:cubicBezTo>
                  <a:pt x="32157" y="868"/>
                  <a:pt x="32157" y="868"/>
                  <a:pt x="32157" y="835"/>
                </a:cubicBezTo>
                <a:cubicBezTo>
                  <a:pt x="32157" y="801"/>
                  <a:pt x="32165" y="785"/>
                  <a:pt x="32178" y="785"/>
                </a:cubicBezTo>
                <a:cubicBezTo>
                  <a:pt x="32190" y="785"/>
                  <a:pt x="32207" y="801"/>
                  <a:pt x="32224" y="835"/>
                </a:cubicBezTo>
                <a:cubicBezTo>
                  <a:pt x="32257" y="868"/>
                  <a:pt x="32290" y="868"/>
                  <a:pt x="32391" y="868"/>
                </a:cubicBezTo>
                <a:cubicBezTo>
                  <a:pt x="32524" y="835"/>
                  <a:pt x="32557" y="801"/>
                  <a:pt x="32457" y="801"/>
                </a:cubicBezTo>
                <a:lnTo>
                  <a:pt x="32391" y="801"/>
                </a:lnTo>
                <a:cubicBezTo>
                  <a:pt x="32391" y="801"/>
                  <a:pt x="32424" y="734"/>
                  <a:pt x="32457" y="734"/>
                </a:cubicBezTo>
                <a:close/>
                <a:moveTo>
                  <a:pt x="6972" y="768"/>
                </a:moveTo>
                <a:cubicBezTo>
                  <a:pt x="7039" y="768"/>
                  <a:pt x="7006" y="935"/>
                  <a:pt x="6906" y="935"/>
                </a:cubicBezTo>
                <a:cubicBezTo>
                  <a:pt x="6872" y="935"/>
                  <a:pt x="6839" y="1001"/>
                  <a:pt x="6806" y="1001"/>
                </a:cubicBezTo>
                <a:lnTo>
                  <a:pt x="6706" y="1001"/>
                </a:lnTo>
                <a:cubicBezTo>
                  <a:pt x="6724" y="946"/>
                  <a:pt x="6752" y="921"/>
                  <a:pt x="6780" y="921"/>
                </a:cubicBezTo>
                <a:cubicBezTo>
                  <a:pt x="6802" y="921"/>
                  <a:pt x="6824" y="938"/>
                  <a:pt x="6839" y="968"/>
                </a:cubicBezTo>
                <a:cubicBezTo>
                  <a:pt x="6839" y="901"/>
                  <a:pt x="6839" y="901"/>
                  <a:pt x="6872" y="901"/>
                </a:cubicBezTo>
                <a:cubicBezTo>
                  <a:pt x="6906" y="901"/>
                  <a:pt x="6906" y="901"/>
                  <a:pt x="6906" y="868"/>
                </a:cubicBezTo>
                <a:cubicBezTo>
                  <a:pt x="6906" y="835"/>
                  <a:pt x="6906" y="768"/>
                  <a:pt x="6972" y="768"/>
                </a:cubicBezTo>
                <a:close/>
                <a:moveTo>
                  <a:pt x="23985" y="901"/>
                </a:moveTo>
                <a:cubicBezTo>
                  <a:pt x="23918" y="901"/>
                  <a:pt x="23918" y="968"/>
                  <a:pt x="23985" y="968"/>
                </a:cubicBezTo>
                <a:cubicBezTo>
                  <a:pt x="24018" y="1001"/>
                  <a:pt x="24018" y="1001"/>
                  <a:pt x="23985" y="1001"/>
                </a:cubicBezTo>
                <a:cubicBezTo>
                  <a:pt x="23918" y="1001"/>
                  <a:pt x="23884" y="1001"/>
                  <a:pt x="23884" y="968"/>
                </a:cubicBezTo>
                <a:cubicBezTo>
                  <a:pt x="23884" y="901"/>
                  <a:pt x="23918" y="901"/>
                  <a:pt x="23985" y="901"/>
                </a:cubicBezTo>
                <a:close/>
                <a:moveTo>
                  <a:pt x="32224" y="968"/>
                </a:moveTo>
                <a:cubicBezTo>
                  <a:pt x="32257" y="968"/>
                  <a:pt x="32224" y="1001"/>
                  <a:pt x="32224" y="1001"/>
                </a:cubicBezTo>
                <a:cubicBezTo>
                  <a:pt x="32157" y="1001"/>
                  <a:pt x="32157" y="1001"/>
                  <a:pt x="32157" y="968"/>
                </a:cubicBezTo>
                <a:close/>
                <a:moveTo>
                  <a:pt x="27354" y="901"/>
                </a:moveTo>
                <a:cubicBezTo>
                  <a:pt x="27387" y="901"/>
                  <a:pt x="27354" y="968"/>
                  <a:pt x="27354" y="968"/>
                </a:cubicBezTo>
                <a:cubicBezTo>
                  <a:pt x="27337" y="1001"/>
                  <a:pt x="27312" y="1018"/>
                  <a:pt x="27299" y="1018"/>
                </a:cubicBezTo>
                <a:cubicBezTo>
                  <a:pt x="27287" y="1018"/>
                  <a:pt x="27287" y="1001"/>
                  <a:pt x="27320" y="968"/>
                </a:cubicBezTo>
                <a:cubicBezTo>
                  <a:pt x="27320" y="901"/>
                  <a:pt x="27354" y="901"/>
                  <a:pt x="27354" y="901"/>
                </a:cubicBezTo>
                <a:close/>
                <a:moveTo>
                  <a:pt x="32824" y="1001"/>
                </a:moveTo>
                <a:cubicBezTo>
                  <a:pt x="32841" y="1018"/>
                  <a:pt x="32841" y="1026"/>
                  <a:pt x="32824" y="1026"/>
                </a:cubicBezTo>
                <a:cubicBezTo>
                  <a:pt x="32808" y="1026"/>
                  <a:pt x="32774" y="1018"/>
                  <a:pt x="32724" y="1001"/>
                </a:cubicBezTo>
                <a:close/>
                <a:moveTo>
                  <a:pt x="32257" y="968"/>
                </a:moveTo>
                <a:lnTo>
                  <a:pt x="32391" y="1001"/>
                </a:lnTo>
                <a:cubicBezTo>
                  <a:pt x="32491" y="1035"/>
                  <a:pt x="32491" y="1035"/>
                  <a:pt x="32391" y="1035"/>
                </a:cubicBezTo>
                <a:cubicBezTo>
                  <a:pt x="32357" y="1035"/>
                  <a:pt x="32324" y="1001"/>
                  <a:pt x="32257" y="968"/>
                </a:cubicBezTo>
                <a:close/>
                <a:moveTo>
                  <a:pt x="23747" y="1010"/>
                </a:moveTo>
                <a:cubicBezTo>
                  <a:pt x="23751" y="1010"/>
                  <a:pt x="23751" y="1018"/>
                  <a:pt x="23751" y="1035"/>
                </a:cubicBezTo>
                <a:cubicBezTo>
                  <a:pt x="23751" y="1051"/>
                  <a:pt x="23751" y="1060"/>
                  <a:pt x="23747" y="1060"/>
                </a:cubicBezTo>
                <a:cubicBezTo>
                  <a:pt x="23743" y="1060"/>
                  <a:pt x="23734" y="1051"/>
                  <a:pt x="23718" y="1035"/>
                </a:cubicBezTo>
                <a:cubicBezTo>
                  <a:pt x="23718" y="1018"/>
                  <a:pt x="23726" y="1010"/>
                  <a:pt x="23730" y="1010"/>
                </a:cubicBezTo>
                <a:cubicBezTo>
                  <a:pt x="23734" y="1010"/>
                  <a:pt x="23734" y="1018"/>
                  <a:pt x="23718" y="1035"/>
                </a:cubicBezTo>
                <a:cubicBezTo>
                  <a:pt x="23734" y="1018"/>
                  <a:pt x="23743" y="1010"/>
                  <a:pt x="23747" y="1010"/>
                </a:cubicBezTo>
                <a:close/>
                <a:moveTo>
                  <a:pt x="32224" y="1035"/>
                </a:moveTo>
                <a:cubicBezTo>
                  <a:pt x="32257" y="1035"/>
                  <a:pt x="32224" y="1068"/>
                  <a:pt x="32224" y="1068"/>
                </a:cubicBezTo>
                <a:cubicBezTo>
                  <a:pt x="32157" y="1068"/>
                  <a:pt x="32157" y="1068"/>
                  <a:pt x="32157" y="1035"/>
                </a:cubicBezTo>
                <a:close/>
                <a:moveTo>
                  <a:pt x="5734" y="1043"/>
                </a:moveTo>
                <a:cubicBezTo>
                  <a:pt x="5738" y="1043"/>
                  <a:pt x="5738" y="1051"/>
                  <a:pt x="5738" y="1068"/>
                </a:cubicBezTo>
                <a:cubicBezTo>
                  <a:pt x="5738" y="1068"/>
                  <a:pt x="5738" y="1098"/>
                  <a:pt x="5728" y="1098"/>
                </a:cubicBezTo>
                <a:cubicBezTo>
                  <a:pt x="5723" y="1098"/>
                  <a:pt x="5716" y="1090"/>
                  <a:pt x="5705" y="1068"/>
                </a:cubicBezTo>
                <a:cubicBezTo>
                  <a:pt x="5722" y="1051"/>
                  <a:pt x="5730" y="1043"/>
                  <a:pt x="5734" y="1043"/>
                </a:cubicBezTo>
                <a:close/>
                <a:moveTo>
                  <a:pt x="6443" y="851"/>
                </a:moveTo>
                <a:cubicBezTo>
                  <a:pt x="6464" y="851"/>
                  <a:pt x="6489" y="868"/>
                  <a:pt x="6505" y="901"/>
                </a:cubicBezTo>
                <a:cubicBezTo>
                  <a:pt x="6522" y="935"/>
                  <a:pt x="6530" y="951"/>
                  <a:pt x="6539" y="951"/>
                </a:cubicBezTo>
                <a:cubicBezTo>
                  <a:pt x="6547" y="951"/>
                  <a:pt x="6555" y="935"/>
                  <a:pt x="6572" y="901"/>
                </a:cubicBezTo>
                <a:cubicBezTo>
                  <a:pt x="6589" y="885"/>
                  <a:pt x="6597" y="876"/>
                  <a:pt x="6601" y="876"/>
                </a:cubicBezTo>
                <a:cubicBezTo>
                  <a:pt x="6605" y="876"/>
                  <a:pt x="6605" y="885"/>
                  <a:pt x="6605" y="901"/>
                </a:cubicBezTo>
                <a:cubicBezTo>
                  <a:pt x="6605" y="968"/>
                  <a:pt x="6572" y="1001"/>
                  <a:pt x="6505" y="1001"/>
                </a:cubicBezTo>
                <a:cubicBezTo>
                  <a:pt x="6405" y="1001"/>
                  <a:pt x="6339" y="1035"/>
                  <a:pt x="6339" y="1035"/>
                </a:cubicBezTo>
                <a:cubicBezTo>
                  <a:pt x="6322" y="1085"/>
                  <a:pt x="6289" y="1110"/>
                  <a:pt x="6259" y="1110"/>
                </a:cubicBezTo>
                <a:cubicBezTo>
                  <a:pt x="6230" y="1110"/>
                  <a:pt x="6205" y="1085"/>
                  <a:pt x="6205" y="1035"/>
                </a:cubicBezTo>
                <a:cubicBezTo>
                  <a:pt x="6205" y="1011"/>
                  <a:pt x="6239" y="988"/>
                  <a:pt x="6293" y="988"/>
                </a:cubicBezTo>
                <a:cubicBezTo>
                  <a:pt x="6316" y="988"/>
                  <a:pt x="6343" y="992"/>
                  <a:pt x="6372" y="1001"/>
                </a:cubicBezTo>
                <a:cubicBezTo>
                  <a:pt x="6405" y="1001"/>
                  <a:pt x="6405" y="935"/>
                  <a:pt x="6405" y="901"/>
                </a:cubicBezTo>
                <a:cubicBezTo>
                  <a:pt x="6405" y="868"/>
                  <a:pt x="6422" y="851"/>
                  <a:pt x="6443" y="851"/>
                </a:cubicBezTo>
                <a:close/>
                <a:moveTo>
                  <a:pt x="5367" y="1118"/>
                </a:moveTo>
                <a:cubicBezTo>
                  <a:pt x="5371" y="1118"/>
                  <a:pt x="5371" y="1135"/>
                  <a:pt x="5371" y="1168"/>
                </a:cubicBezTo>
                <a:cubicBezTo>
                  <a:pt x="5371" y="1168"/>
                  <a:pt x="5371" y="1183"/>
                  <a:pt x="5361" y="1183"/>
                </a:cubicBezTo>
                <a:cubicBezTo>
                  <a:pt x="5356" y="1183"/>
                  <a:pt x="5349" y="1179"/>
                  <a:pt x="5338" y="1168"/>
                </a:cubicBezTo>
                <a:cubicBezTo>
                  <a:pt x="5355" y="1135"/>
                  <a:pt x="5363" y="1118"/>
                  <a:pt x="5367" y="1118"/>
                </a:cubicBezTo>
                <a:close/>
                <a:moveTo>
                  <a:pt x="23413" y="1118"/>
                </a:moveTo>
                <a:cubicBezTo>
                  <a:pt x="23417" y="1118"/>
                  <a:pt x="23417" y="1135"/>
                  <a:pt x="23417" y="1168"/>
                </a:cubicBezTo>
                <a:cubicBezTo>
                  <a:pt x="23417" y="1168"/>
                  <a:pt x="23417" y="1183"/>
                  <a:pt x="23408" y="1183"/>
                </a:cubicBezTo>
                <a:cubicBezTo>
                  <a:pt x="23403" y="1183"/>
                  <a:pt x="23395" y="1179"/>
                  <a:pt x="23384" y="1168"/>
                </a:cubicBezTo>
                <a:cubicBezTo>
                  <a:pt x="23401" y="1135"/>
                  <a:pt x="23409" y="1118"/>
                  <a:pt x="23413" y="1118"/>
                </a:cubicBezTo>
                <a:close/>
                <a:moveTo>
                  <a:pt x="26853" y="1101"/>
                </a:moveTo>
                <a:lnTo>
                  <a:pt x="26887" y="1168"/>
                </a:lnTo>
                <a:lnTo>
                  <a:pt x="26887" y="1201"/>
                </a:lnTo>
                <a:cubicBezTo>
                  <a:pt x="26887" y="1201"/>
                  <a:pt x="26853" y="1201"/>
                  <a:pt x="26853" y="1168"/>
                </a:cubicBezTo>
                <a:lnTo>
                  <a:pt x="26853" y="1101"/>
                </a:lnTo>
                <a:close/>
                <a:moveTo>
                  <a:pt x="25152" y="1168"/>
                </a:moveTo>
                <a:lnTo>
                  <a:pt x="25052" y="1201"/>
                </a:lnTo>
                <a:cubicBezTo>
                  <a:pt x="25008" y="1201"/>
                  <a:pt x="24963" y="1216"/>
                  <a:pt x="24938" y="1216"/>
                </a:cubicBezTo>
                <a:cubicBezTo>
                  <a:pt x="24926" y="1216"/>
                  <a:pt x="24919" y="1213"/>
                  <a:pt x="24919" y="1201"/>
                </a:cubicBezTo>
                <a:cubicBezTo>
                  <a:pt x="24919" y="1168"/>
                  <a:pt x="24985" y="1168"/>
                  <a:pt x="25052" y="1168"/>
                </a:cubicBezTo>
                <a:close/>
                <a:moveTo>
                  <a:pt x="27654" y="1201"/>
                </a:moveTo>
                <a:cubicBezTo>
                  <a:pt x="27698" y="1201"/>
                  <a:pt x="27698" y="1216"/>
                  <a:pt x="27664" y="1216"/>
                </a:cubicBezTo>
                <a:cubicBezTo>
                  <a:pt x="27646" y="1216"/>
                  <a:pt x="27620" y="1213"/>
                  <a:pt x="27587" y="1201"/>
                </a:cubicBezTo>
                <a:close/>
                <a:moveTo>
                  <a:pt x="32078" y="1176"/>
                </a:moveTo>
                <a:lnTo>
                  <a:pt x="32078" y="1176"/>
                </a:lnTo>
                <a:cubicBezTo>
                  <a:pt x="32082" y="1176"/>
                  <a:pt x="32090" y="1185"/>
                  <a:pt x="32090" y="1201"/>
                </a:cubicBezTo>
                <a:cubicBezTo>
                  <a:pt x="32113" y="1190"/>
                  <a:pt x="32131" y="1187"/>
                  <a:pt x="32146" y="1187"/>
                </a:cubicBezTo>
                <a:cubicBezTo>
                  <a:pt x="32176" y="1187"/>
                  <a:pt x="32190" y="1201"/>
                  <a:pt x="32190" y="1201"/>
                </a:cubicBezTo>
                <a:cubicBezTo>
                  <a:pt x="32168" y="1201"/>
                  <a:pt x="32161" y="1216"/>
                  <a:pt x="32139" y="1216"/>
                </a:cubicBezTo>
                <a:cubicBezTo>
                  <a:pt x="32127" y="1216"/>
                  <a:pt x="32113" y="1213"/>
                  <a:pt x="32090" y="1201"/>
                </a:cubicBezTo>
                <a:cubicBezTo>
                  <a:pt x="32074" y="1185"/>
                  <a:pt x="32074" y="1176"/>
                  <a:pt x="32078" y="1176"/>
                </a:cubicBezTo>
                <a:close/>
                <a:moveTo>
                  <a:pt x="24685" y="1101"/>
                </a:moveTo>
                <a:cubicBezTo>
                  <a:pt x="24574" y="1190"/>
                  <a:pt x="24537" y="1220"/>
                  <a:pt x="24524" y="1220"/>
                </a:cubicBezTo>
                <a:cubicBezTo>
                  <a:pt x="24518" y="1220"/>
                  <a:pt x="24518" y="1213"/>
                  <a:pt x="24518" y="1201"/>
                </a:cubicBezTo>
                <a:cubicBezTo>
                  <a:pt x="24518" y="1168"/>
                  <a:pt x="24518" y="1168"/>
                  <a:pt x="24552" y="1168"/>
                </a:cubicBezTo>
                <a:cubicBezTo>
                  <a:pt x="24552" y="1168"/>
                  <a:pt x="24585" y="1168"/>
                  <a:pt x="24685" y="1101"/>
                </a:cubicBezTo>
                <a:close/>
                <a:moveTo>
                  <a:pt x="26415" y="1176"/>
                </a:moveTo>
                <a:cubicBezTo>
                  <a:pt x="26420" y="1176"/>
                  <a:pt x="26420" y="1185"/>
                  <a:pt x="26420" y="1201"/>
                </a:cubicBezTo>
                <a:cubicBezTo>
                  <a:pt x="26420" y="1218"/>
                  <a:pt x="26420" y="1226"/>
                  <a:pt x="26415" y="1226"/>
                </a:cubicBezTo>
                <a:cubicBezTo>
                  <a:pt x="26411" y="1226"/>
                  <a:pt x="26403" y="1218"/>
                  <a:pt x="26386" y="1201"/>
                </a:cubicBezTo>
                <a:cubicBezTo>
                  <a:pt x="26364" y="1201"/>
                  <a:pt x="26371" y="1187"/>
                  <a:pt x="26379" y="1187"/>
                </a:cubicBezTo>
                <a:cubicBezTo>
                  <a:pt x="26383" y="1187"/>
                  <a:pt x="26386" y="1190"/>
                  <a:pt x="26386" y="1201"/>
                </a:cubicBezTo>
                <a:cubicBezTo>
                  <a:pt x="26403" y="1185"/>
                  <a:pt x="26411" y="1176"/>
                  <a:pt x="26415" y="1176"/>
                </a:cubicBezTo>
                <a:close/>
                <a:moveTo>
                  <a:pt x="33174" y="1176"/>
                </a:moveTo>
                <a:cubicBezTo>
                  <a:pt x="33183" y="1176"/>
                  <a:pt x="33191" y="1185"/>
                  <a:pt x="33191" y="1201"/>
                </a:cubicBezTo>
                <a:cubicBezTo>
                  <a:pt x="33224" y="1201"/>
                  <a:pt x="33191" y="1235"/>
                  <a:pt x="33191" y="1235"/>
                </a:cubicBezTo>
                <a:cubicBezTo>
                  <a:pt x="33181" y="1256"/>
                  <a:pt x="33167" y="1263"/>
                  <a:pt x="33155" y="1263"/>
                </a:cubicBezTo>
                <a:cubicBezTo>
                  <a:pt x="33129" y="1263"/>
                  <a:pt x="33112" y="1224"/>
                  <a:pt x="33158" y="1201"/>
                </a:cubicBezTo>
                <a:cubicBezTo>
                  <a:pt x="33158" y="1185"/>
                  <a:pt x="33166" y="1176"/>
                  <a:pt x="33174" y="1176"/>
                </a:cubicBezTo>
                <a:close/>
                <a:moveTo>
                  <a:pt x="29201" y="1210"/>
                </a:moveTo>
                <a:cubicBezTo>
                  <a:pt x="29205" y="1210"/>
                  <a:pt x="29205" y="1218"/>
                  <a:pt x="29188" y="1235"/>
                </a:cubicBezTo>
                <a:cubicBezTo>
                  <a:pt x="29199" y="1224"/>
                  <a:pt x="29211" y="1220"/>
                  <a:pt x="29220" y="1220"/>
                </a:cubicBezTo>
                <a:cubicBezTo>
                  <a:pt x="29240" y="1220"/>
                  <a:pt x="29255" y="1235"/>
                  <a:pt x="29255" y="1235"/>
                </a:cubicBezTo>
                <a:cubicBezTo>
                  <a:pt x="29255" y="1268"/>
                  <a:pt x="29247" y="1285"/>
                  <a:pt x="29234" y="1285"/>
                </a:cubicBezTo>
                <a:cubicBezTo>
                  <a:pt x="29222" y="1285"/>
                  <a:pt x="29205" y="1268"/>
                  <a:pt x="29188" y="1235"/>
                </a:cubicBezTo>
                <a:cubicBezTo>
                  <a:pt x="29188" y="1218"/>
                  <a:pt x="29197" y="1210"/>
                  <a:pt x="29201" y="1210"/>
                </a:cubicBezTo>
                <a:close/>
                <a:moveTo>
                  <a:pt x="27381" y="1091"/>
                </a:moveTo>
                <a:cubicBezTo>
                  <a:pt x="27393" y="1091"/>
                  <a:pt x="27407" y="1107"/>
                  <a:pt x="27420" y="1135"/>
                </a:cubicBezTo>
                <a:cubicBezTo>
                  <a:pt x="27487" y="1168"/>
                  <a:pt x="27487" y="1168"/>
                  <a:pt x="27420" y="1168"/>
                </a:cubicBezTo>
                <a:cubicBezTo>
                  <a:pt x="27387" y="1168"/>
                  <a:pt x="27354" y="1168"/>
                  <a:pt x="27354" y="1201"/>
                </a:cubicBezTo>
                <a:cubicBezTo>
                  <a:pt x="27387" y="1302"/>
                  <a:pt x="27387" y="1302"/>
                  <a:pt x="27354" y="1302"/>
                </a:cubicBezTo>
                <a:lnTo>
                  <a:pt x="27354" y="1201"/>
                </a:lnTo>
                <a:cubicBezTo>
                  <a:pt x="27354" y="1123"/>
                  <a:pt x="27365" y="1091"/>
                  <a:pt x="27381" y="1091"/>
                </a:cubicBezTo>
                <a:close/>
                <a:moveTo>
                  <a:pt x="27854" y="1201"/>
                </a:moveTo>
                <a:cubicBezTo>
                  <a:pt x="27887" y="1235"/>
                  <a:pt x="27854" y="1302"/>
                  <a:pt x="27821" y="1302"/>
                </a:cubicBezTo>
                <a:cubicBezTo>
                  <a:pt x="27821" y="1235"/>
                  <a:pt x="27821" y="1201"/>
                  <a:pt x="27854" y="1201"/>
                </a:cubicBezTo>
                <a:close/>
                <a:moveTo>
                  <a:pt x="27987" y="1235"/>
                </a:moveTo>
                <a:cubicBezTo>
                  <a:pt x="28021" y="1235"/>
                  <a:pt x="27987" y="1302"/>
                  <a:pt x="27987" y="1302"/>
                </a:cubicBezTo>
                <a:cubicBezTo>
                  <a:pt x="27921" y="1302"/>
                  <a:pt x="27887" y="1235"/>
                  <a:pt x="27887" y="1235"/>
                </a:cubicBezTo>
                <a:close/>
                <a:moveTo>
                  <a:pt x="33658" y="1235"/>
                </a:moveTo>
                <a:cubicBezTo>
                  <a:pt x="33725" y="1235"/>
                  <a:pt x="33725" y="1302"/>
                  <a:pt x="33691" y="1302"/>
                </a:cubicBezTo>
                <a:lnTo>
                  <a:pt x="33658" y="1235"/>
                </a:lnTo>
                <a:close/>
                <a:moveTo>
                  <a:pt x="15212" y="1235"/>
                </a:moveTo>
                <a:lnTo>
                  <a:pt x="15212" y="1235"/>
                </a:lnTo>
                <a:cubicBezTo>
                  <a:pt x="15187" y="1284"/>
                  <a:pt x="15181" y="1315"/>
                  <a:pt x="15166" y="1315"/>
                </a:cubicBezTo>
                <a:cubicBezTo>
                  <a:pt x="15160" y="1315"/>
                  <a:pt x="15154" y="1310"/>
                  <a:pt x="15145" y="1302"/>
                </a:cubicBezTo>
                <a:cubicBezTo>
                  <a:pt x="15178" y="1235"/>
                  <a:pt x="15212" y="1235"/>
                  <a:pt x="15212" y="1235"/>
                </a:cubicBezTo>
                <a:close/>
                <a:moveTo>
                  <a:pt x="28655" y="1302"/>
                </a:moveTo>
                <a:cubicBezTo>
                  <a:pt x="28677" y="1302"/>
                  <a:pt x="28669" y="1316"/>
                  <a:pt x="28632" y="1316"/>
                </a:cubicBezTo>
                <a:cubicBezTo>
                  <a:pt x="28614" y="1316"/>
                  <a:pt x="28588" y="1313"/>
                  <a:pt x="28554" y="1302"/>
                </a:cubicBezTo>
                <a:close/>
                <a:moveTo>
                  <a:pt x="26987" y="1168"/>
                </a:moveTo>
                <a:cubicBezTo>
                  <a:pt x="27020" y="1168"/>
                  <a:pt x="27020" y="1168"/>
                  <a:pt x="26987" y="1235"/>
                </a:cubicBezTo>
                <a:cubicBezTo>
                  <a:pt x="26942" y="1279"/>
                  <a:pt x="26927" y="1309"/>
                  <a:pt x="26922" y="1324"/>
                </a:cubicBezTo>
                <a:lnTo>
                  <a:pt x="26922" y="1324"/>
                </a:lnTo>
                <a:cubicBezTo>
                  <a:pt x="26911" y="1319"/>
                  <a:pt x="26897" y="1312"/>
                  <a:pt x="26887" y="1302"/>
                </a:cubicBezTo>
                <a:cubicBezTo>
                  <a:pt x="26920" y="1302"/>
                  <a:pt x="26987" y="1235"/>
                  <a:pt x="26920" y="1201"/>
                </a:cubicBezTo>
                <a:cubicBezTo>
                  <a:pt x="26920" y="1168"/>
                  <a:pt x="26920" y="1168"/>
                  <a:pt x="26987" y="1168"/>
                </a:cubicBezTo>
                <a:close/>
                <a:moveTo>
                  <a:pt x="24852" y="1335"/>
                </a:moveTo>
                <a:cubicBezTo>
                  <a:pt x="24869" y="1352"/>
                  <a:pt x="24869" y="1360"/>
                  <a:pt x="24852" y="1360"/>
                </a:cubicBezTo>
                <a:cubicBezTo>
                  <a:pt x="24835" y="1360"/>
                  <a:pt x="24802" y="1352"/>
                  <a:pt x="24752" y="1335"/>
                </a:cubicBezTo>
                <a:close/>
                <a:moveTo>
                  <a:pt x="5438" y="1335"/>
                </a:moveTo>
                <a:cubicBezTo>
                  <a:pt x="5405" y="1368"/>
                  <a:pt x="5405" y="1368"/>
                  <a:pt x="5371" y="1368"/>
                </a:cubicBezTo>
                <a:cubicBezTo>
                  <a:pt x="5405" y="1335"/>
                  <a:pt x="5438" y="1335"/>
                  <a:pt x="5438" y="1335"/>
                </a:cubicBezTo>
                <a:close/>
                <a:moveTo>
                  <a:pt x="33391" y="1335"/>
                </a:moveTo>
                <a:cubicBezTo>
                  <a:pt x="33425" y="1335"/>
                  <a:pt x="33391" y="1368"/>
                  <a:pt x="33391" y="1368"/>
                </a:cubicBezTo>
                <a:cubicBezTo>
                  <a:pt x="33325" y="1368"/>
                  <a:pt x="33258" y="1368"/>
                  <a:pt x="33325" y="1335"/>
                </a:cubicBezTo>
                <a:close/>
                <a:moveTo>
                  <a:pt x="34171" y="1188"/>
                </a:moveTo>
                <a:cubicBezTo>
                  <a:pt x="34228" y="1188"/>
                  <a:pt x="34368" y="1211"/>
                  <a:pt x="34392" y="1235"/>
                </a:cubicBezTo>
                <a:cubicBezTo>
                  <a:pt x="34409" y="1268"/>
                  <a:pt x="34409" y="1285"/>
                  <a:pt x="34400" y="1285"/>
                </a:cubicBezTo>
                <a:cubicBezTo>
                  <a:pt x="34392" y="1285"/>
                  <a:pt x="34375" y="1268"/>
                  <a:pt x="34359" y="1235"/>
                </a:cubicBezTo>
                <a:cubicBezTo>
                  <a:pt x="34334" y="1226"/>
                  <a:pt x="34309" y="1222"/>
                  <a:pt x="34285" y="1222"/>
                </a:cubicBezTo>
                <a:cubicBezTo>
                  <a:pt x="34215" y="1222"/>
                  <a:pt x="34158" y="1260"/>
                  <a:pt x="34158" y="1335"/>
                </a:cubicBezTo>
                <a:cubicBezTo>
                  <a:pt x="34158" y="1368"/>
                  <a:pt x="34142" y="1385"/>
                  <a:pt x="34121" y="1385"/>
                </a:cubicBezTo>
                <a:cubicBezTo>
                  <a:pt x="34100" y="1385"/>
                  <a:pt x="34075" y="1368"/>
                  <a:pt x="34058" y="1335"/>
                </a:cubicBezTo>
                <a:cubicBezTo>
                  <a:pt x="34058" y="1302"/>
                  <a:pt x="34058" y="1235"/>
                  <a:pt x="34092" y="1235"/>
                </a:cubicBezTo>
                <a:cubicBezTo>
                  <a:pt x="34158" y="1235"/>
                  <a:pt x="34158" y="1201"/>
                  <a:pt x="34158" y="1201"/>
                </a:cubicBezTo>
                <a:cubicBezTo>
                  <a:pt x="34139" y="1192"/>
                  <a:pt x="34148" y="1188"/>
                  <a:pt x="34171" y="1188"/>
                </a:cubicBezTo>
                <a:close/>
                <a:moveTo>
                  <a:pt x="30031" y="1343"/>
                </a:moveTo>
                <a:cubicBezTo>
                  <a:pt x="30056" y="1343"/>
                  <a:pt x="30056" y="1352"/>
                  <a:pt x="30022" y="1368"/>
                </a:cubicBezTo>
                <a:cubicBezTo>
                  <a:pt x="30006" y="1385"/>
                  <a:pt x="29972" y="1393"/>
                  <a:pt x="29943" y="1393"/>
                </a:cubicBezTo>
                <a:cubicBezTo>
                  <a:pt x="29914" y="1393"/>
                  <a:pt x="29889" y="1385"/>
                  <a:pt x="29889" y="1368"/>
                </a:cubicBezTo>
                <a:cubicBezTo>
                  <a:pt x="29955" y="1352"/>
                  <a:pt x="30006" y="1343"/>
                  <a:pt x="30031" y="1343"/>
                </a:cubicBezTo>
                <a:close/>
                <a:moveTo>
                  <a:pt x="27687" y="1368"/>
                </a:moveTo>
                <a:cubicBezTo>
                  <a:pt x="27721" y="1368"/>
                  <a:pt x="27687" y="1402"/>
                  <a:pt x="27687" y="1402"/>
                </a:cubicBezTo>
                <a:cubicBezTo>
                  <a:pt x="27587" y="1368"/>
                  <a:pt x="27554" y="1368"/>
                  <a:pt x="27587" y="1368"/>
                </a:cubicBezTo>
                <a:close/>
                <a:moveTo>
                  <a:pt x="31790" y="1201"/>
                </a:moveTo>
                <a:cubicBezTo>
                  <a:pt x="31857" y="1201"/>
                  <a:pt x="31790" y="1201"/>
                  <a:pt x="31790" y="1235"/>
                </a:cubicBezTo>
                <a:cubicBezTo>
                  <a:pt x="31723" y="1235"/>
                  <a:pt x="31757" y="1335"/>
                  <a:pt x="31857" y="1335"/>
                </a:cubicBezTo>
                <a:cubicBezTo>
                  <a:pt x="31890" y="1335"/>
                  <a:pt x="31924" y="1368"/>
                  <a:pt x="31924" y="1402"/>
                </a:cubicBezTo>
                <a:cubicBezTo>
                  <a:pt x="31857" y="1368"/>
                  <a:pt x="31823" y="1368"/>
                  <a:pt x="31757" y="1368"/>
                </a:cubicBezTo>
                <a:cubicBezTo>
                  <a:pt x="31690" y="1368"/>
                  <a:pt x="31657" y="1235"/>
                  <a:pt x="31723" y="1201"/>
                </a:cubicBezTo>
                <a:close/>
                <a:moveTo>
                  <a:pt x="32389" y="1284"/>
                </a:moveTo>
                <a:cubicBezTo>
                  <a:pt x="32399" y="1284"/>
                  <a:pt x="32412" y="1298"/>
                  <a:pt x="32424" y="1335"/>
                </a:cubicBezTo>
                <a:cubicBezTo>
                  <a:pt x="32491" y="1368"/>
                  <a:pt x="32491" y="1402"/>
                  <a:pt x="32391" y="1402"/>
                </a:cubicBezTo>
                <a:cubicBezTo>
                  <a:pt x="32377" y="1402"/>
                  <a:pt x="32363" y="1402"/>
                  <a:pt x="32352" y="1404"/>
                </a:cubicBezTo>
                <a:lnTo>
                  <a:pt x="32352" y="1404"/>
                </a:lnTo>
                <a:cubicBezTo>
                  <a:pt x="32357" y="1395"/>
                  <a:pt x="32357" y="1386"/>
                  <a:pt x="32357" y="1368"/>
                </a:cubicBezTo>
                <a:cubicBezTo>
                  <a:pt x="32357" y="1326"/>
                  <a:pt x="32371" y="1284"/>
                  <a:pt x="32389" y="1284"/>
                </a:cubicBezTo>
                <a:close/>
                <a:moveTo>
                  <a:pt x="5734" y="1377"/>
                </a:moveTo>
                <a:cubicBezTo>
                  <a:pt x="5738" y="1377"/>
                  <a:pt x="5738" y="1385"/>
                  <a:pt x="5738" y="1402"/>
                </a:cubicBezTo>
                <a:cubicBezTo>
                  <a:pt x="5738" y="1402"/>
                  <a:pt x="5738" y="1416"/>
                  <a:pt x="5728" y="1416"/>
                </a:cubicBezTo>
                <a:cubicBezTo>
                  <a:pt x="5723" y="1416"/>
                  <a:pt x="5716" y="1413"/>
                  <a:pt x="5705" y="1402"/>
                </a:cubicBezTo>
                <a:cubicBezTo>
                  <a:pt x="5688" y="1385"/>
                  <a:pt x="5688" y="1377"/>
                  <a:pt x="5692" y="1377"/>
                </a:cubicBezTo>
                <a:cubicBezTo>
                  <a:pt x="5696" y="1377"/>
                  <a:pt x="5705" y="1385"/>
                  <a:pt x="5705" y="1402"/>
                </a:cubicBezTo>
                <a:cubicBezTo>
                  <a:pt x="5722" y="1385"/>
                  <a:pt x="5730" y="1377"/>
                  <a:pt x="5734" y="1377"/>
                </a:cubicBezTo>
                <a:close/>
                <a:moveTo>
                  <a:pt x="32691" y="1368"/>
                </a:moveTo>
                <a:cubicBezTo>
                  <a:pt x="32691" y="1368"/>
                  <a:pt x="32624" y="1402"/>
                  <a:pt x="32591" y="1402"/>
                </a:cubicBezTo>
                <a:cubicBezTo>
                  <a:pt x="32580" y="1413"/>
                  <a:pt x="32568" y="1416"/>
                  <a:pt x="32559" y="1416"/>
                </a:cubicBezTo>
                <a:cubicBezTo>
                  <a:pt x="32539" y="1416"/>
                  <a:pt x="32524" y="1402"/>
                  <a:pt x="32524" y="1402"/>
                </a:cubicBezTo>
                <a:cubicBezTo>
                  <a:pt x="32524" y="1402"/>
                  <a:pt x="32557" y="1368"/>
                  <a:pt x="32591" y="1368"/>
                </a:cubicBezTo>
                <a:close/>
                <a:moveTo>
                  <a:pt x="30089" y="1368"/>
                </a:moveTo>
                <a:cubicBezTo>
                  <a:pt x="30156" y="1368"/>
                  <a:pt x="30156" y="1368"/>
                  <a:pt x="30089" y="1402"/>
                </a:cubicBezTo>
                <a:cubicBezTo>
                  <a:pt x="30078" y="1402"/>
                  <a:pt x="30071" y="1409"/>
                  <a:pt x="30066" y="1419"/>
                </a:cubicBezTo>
                <a:lnTo>
                  <a:pt x="30066" y="1419"/>
                </a:lnTo>
                <a:cubicBezTo>
                  <a:pt x="30061" y="1407"/>
                  <a:pt x="30056" y="1402"/>
                  <a:pt x="30056" y="1402"/>
                </a:cubicBezTo>
                <a:cubicBezTo>
                  <a:pt x="30056" y="1368"/>
                  <a:pt x="30089" y="1368"/>
                  <a:pt x="30089" y="1368"/>
                </a:cubicBezTo>
                <a:close/>
                <a:moveTo>
                  <a:pt x="8283" y="1354"/>
                </a:moveTo>
                <a:cubicBezTo>
                  <a:pt x="8301" y="1354"/>
                  <a:pt x="8321" y="1358"/>
                  <a:pt x="8340" y="1368"/>
                </a:cubicBezTo>
                <a:cubicBezTo>
                  <a:pt x="8373" y="1402"/>
                  <a:pt x="8340" y="1435"/>
                  <a:pt x="8273" y="1435"/>
                </a:cubicBezTo>
                <a:cubicBezTo>
                  <a:pt x="8240" y="1435"/>
                  <a:pt x="8207" y="1435"/>
                  <a:pt x="8207" y="1402"/>
                </a:cubicBezTo>
                <a:cubicBezTo>
                  <a:pt x="8207" y="1378"/>
                  <a:pt x="8240" y="1354"/>
                  <a:pt x="8283" y="1354"/>
                </a:cubicBezTo>
                <a:close/>
                <a:moveTo>
                  <a:pt x="30322" y="1402"/>
                </a:moveTo>
                <a:cubicBezTo>
                  <a:pt x="30356" y="1402"/>
                  <a:pt x="30322" y="1468"/>
                  <a:pt x="30322" y="1468"/>
                </a:cubicBezTo>
                <a:cubicBezTo>
                  <a:pt x="30222" y="1402"/>
                  <a:pt x="30189" y="1402"/>
                  <a:pt x="30222" y="1402"/>
                </a:cubicBezTo>
                <a:close/>
                <a:moveTo>
                  <a:pt x="31378" y="1354"/>
                </a:moveTo>
                <a:cubicBezTo>
                  <a:pt x="31390" y="1354"/>
                  <a:pt x="31390" y="1378"/>
                  <a:pt x="31390" y="1402"/>
                </a:cubicBezTo>
                <a:cubicBezTo>
                  <a:pt x="31390" y="1468"/>
                  <a:pt x="31390" y="1468"/>
                  <a:pt x="31356" y="1468"/>
                </a:cubicBezTo>
                <a:lnTo>
                  <a:pt x="31323" y="1402"/>
                </a:lnTo>
                <a:lnTo>
                  <a:pt x="31356" y="1368"/>
                </a:lnTo>
                <a:cubicBezTo>
                  <a:pt x="31366" y="1358"/>
                  <a:pt x="31373" y="1354"/>
                  <a:pt x="31378" y="1354"/>
                </a:cubicBezTo>
                <a:close/>
                <a:moveTo>
                  <a:pt x="31580" y="1332"/>
                </a:moveTo>
                <a:cubicBezTo>
                  <a:pt x="31620" y="1332"/>
                  <a:pt x="31695" y="1360"/>
                  <a:pt x="31757" y="1402"/>
                </a:cubicBezTo>
                <a:lnTo>
                  <a:pt x="31857" y="1468"/>
                </a:lnTo>
                <a:lnTo>
                  <a:pt x="31723" y="1468"/>
                </a:lnTo>
                <a:cubicBezTo>
                  <a:pt x="31690" y="1435"/>
                  <a:pt x="31590" y="1402"/>
                  <a:pt x="31557" y="1368"/>
                </a:cubicBezTo>
                <a:cubicBezTo>
                  <a:pt x="31544" y="1343"/>
                  <a:pt x="31555" y="1332"/>
                  <a:pt x="31580" y="1332"/>
                </a:cubicBezTo>
                <a:close/>
                <a:moveTo>
                  <a:pt x="33229" y="1377"/>
                </a:moveTo>
                <a:cubicBezTo>
                  <a:pt x="33233" y="1377"/>
                  <a:pt x="33241" y="1385"/>
                  <a:pt x="33258" y="1402"/>
                </a:cubicBezTo>
                <a:cubicBezTo>
                  <a:pt x="33325" y="1402"/>
                  <a:pt x="33325" y="1468"/>
                  <a:pt x="33258" y="1468"/>
                </a:cubicBezTo>
                <a:cubicBezTo>
                  <a:pt x="33224" y="1435"/>
                  <a:pt x="33158" y="1435"/>
                  <a:pt x="33158" y="1402"/>
                </a:cubicBezTo>
                <a:lnTo>
                  <a:pt x="33224" y="1402"/>
                </a:lnTo>
                <a:cubicBezTo>
                  <a:pt x="33224" y="1385"/>
                  <a:pt x="33224" y="1377"/>
                  <a:pt x="33229" y="1377"/>
                </a:cubicBezTo>
                <a:close/>
                <a:moveTo>
                  <a:pt x="28434" y="1377"/>
                </a:moveTo>
                <a:cubicBezTo>
                  <a:pt x="28463" y="1377"/>
                  <a:pt x="28488" y="1385"/>
                  <a:pt x="28488" y="1402"/>
                </a:cubicBezTo>
                <a:cubicBezTo>
                  <a:pt x="28488" y="1450"/>
                  <a:pt x="28452" y="1481"/>
                  <a:pt x="28420" y="1481"/>
                </a:cubicBezTo>
                <a:cubicBezTo>
                  <a:pt x="28408" y="1481"/>
                  <a:pt x="28397" y="1477"/>
                  <a:pt x="28388" y="1468"/>
                </a:cubicBezTo>
                <a:cubicBezTo>
                  <a:pt x="28354" y="1435"/>
                  <a:pt x="28354" y="1402"/>
                  <a:pt x="28354" y="1402"/>
                </a:cubicBezTo>
                <a:cubicBezTo>
                  <a:pt x="28371" y="1385"/>
                  <a:pt x="28404" y="1377"/>
                  <a:pt x="28434" y="1377"/>
                </a:cubicBezTo>
                <a:close/>
                <a:moveTo>
                  <a:pt x="32757" y="1402"/>
                </a:moveTo>
                <a:cubicBezTo>
                  <a:pt x="32824" y="1402"/>
                  <a:pt x="32824" y="1435"/>
                  <a:pt x="32824" y="1435"/>
                </a:cubicBezTo>
                <a:cubicBezTo>
                  <a:pt x="32794" y="1480"/>
                  <a:pt x="32771" y="1498"/>
                  <a:pt x="32754" y="1498"/>
                </a:cubicBezTo>
                <a:cubicBezTo>
                  <a:pt x="32734" y="1498"/>
                  <a:pt x="32724" y="1472"/>
                  <a:pt x="32724" y="1435"/>
                </a:cubicBezTo>
                <a:cubicBezTo>
                  <a:pt x="32724" y="1402"/>
                  <a:pt x="32724" y="1402"/>
                  <a:pt x="32757" y="1402"/>
                </a:cubicBezTo>
                <a:close/>
                <a:moveTo>
                  <a:pt x="5231" y="1354"/>
                </a:moveTo>
                <a:cubicBezTo>
                  <a:pt x="5235" y="1354"/>
                  <a:pt x="5238" y="1358"/>
                  <a:pt x="5238" y="1368"/>
                </a:cubicBezTo>
                <a:cubicBezTo>
                  <a:pt x="5305" y="1402"/>
                  <a:pt x="5305" y="1402"/>
                  <a:pt x="5238" y="1502"/>
                </a:cubicBezTo>
                <a:cubicBezTo>
                  <a:pt x="5238" y="1502"/>
                  <a:pt x="5204" y="1435"/>
                  <a:pt x="5204" y="1402"/>
                </a:cubicBezTo>
                <a:cubicBezTo>
                  <a:pt x="5204" y="1378"/>
                  <a:pt x="5221" y="1354"/>
                  <a:pt x="5231" y="1354"/>
                </a:cubicBezTo>
                <a:close/>
                <a:moveTo>
                  <a:pt x="31990" y="1402"/>
                </a:moveTo>
                <a:lnTo>
                  <a:pt x="32024" y="1435"/>
                </a:lnTo>
                <a:lnTo>
                  <a:pt x="32024" y="1502"/>
                </a:lnTo>
                <a:cubicBezTo>
                  <a:pt x="31990" y="1502"/>
                  <a:pt x="31990" y="1502"/>
                  <a:pt x="31990" y="1435"/>
                </a:cubicBezTo>
                <a:lnTo>
                  <a:pt x="31990" y="1402"/>
                </a:lnTo>
                <a:close/>
                <a:moveTo>
                  <a:pt x="33858" y="1402"/>
                </a:moveTo>
                <a:cubicBezTo>
                  <a:pt x="33925" y="1402"/>
                  <a:pt x="33992" y="1402"/>
                  <a:pt x="33992" y="1435"/>
                </a:cubicBezTo>
                <a:cubicBezTo>
                  <a:pt x="33992" y="1502"/>
                  <a:pt x="33892" y="1502"/>
                  <a:pt x="33858" y="1502"/>
                </a:cubicBezTo>
                <a:cubicBezTo>
                  <a:pt x="33758" y="1435"/>
                  <a:pt x="33725" y="1435"/>
                  <a:pt x="33725" y="1435"/>
                </a:cubicBezTo>
                <a:cubicBezTo>
                  <a:pt x="33725" y="1435"/>
                  <a:pt x="33825" y="1402"/>
                  <a:pt x="33858" y="1402"/>
                </a:cubicBezTo>
                <a:close/>
                <a:moveTo>
                  <a:pt x="28554" y="1402"/>
                </a:moveTo>
                <a:cubicBezTo>
                  <a:pt x="28588" y="1402"/>
                  <a:pt x="28588" y="1402"/>
                  <a:pt x="28554" y="1435"/>
                </a:cubicBezTo>
                <a:cubicBezTo>
                  <a:pt x="28521" y="1485"/>
                  <a:pt x="28504" y="1510"/>
                  <a:pt x="28496" y="1510"/>
                </a:cubicBezTo>
                <a:cubicBezTo>
                  <a:pt x="28488" y="1510"/>
                  <a:pt x="28488" y="1485"/>
                  <a:pt x="28488" y="1435"/>
                </a:cubicBezTo>
                <a:cubicBezTo>
                  <a:pt x="28488" y="1402"/>
                  <a:pt x="28521" y="1402"/>
                  <a:pt x="28554" y="1402"/>
                </a:cubicBezTo>
                <a:close/>
                <a:moveTo>
                  <a:pt x="33491" y="1335"/>
                </a:moveTo>
                <a:cubicBezTo>
                  <a:pt x="33525" y="1335"/>
                  <a:pt x="33558" y="1368"/>
                  <a:pt x="33558" y="1368"/>
                </a:cubicBezTo>
                <a:cubicBezTo>
                  <a:pt x="33558" y="1402"/>
                  <a:pt x="33558" y="1402"/>
                  <a:pt x="33525" y="1402"/>
                </a:cubicBezTo>
                <a:cubicBezTo>
                  <a:pt x="33458" y="1402"/>
                  <a:pt x="33458" y="1402"/>
                  <a:pt x="33525" y="1468"/>
                </a:cubicBezTo>
                <a:cubicBezTo>
                  <a:pt x="33558" y="1502"/>
                  <a:pt x="33558" y="1502"/>
                  <a:pt x="33525" y="1502"/>
                </a:cubicBezTo>
                <a:cubicBezTo>
                  <a:pt x="33525" y="1511"/>
                  <a:pt x="33522" y="1515"/>
                  <a:pt x="33518" y="1515"/>
                </a:cubicBezTo>
                <a:cubicBezTo>
                  <a:pt x="33504" y="1515"/>
                  <a:pt x="33473" y="1484"/>
                  <a:pt x="33425" y="1435"/>
                </a:cubicBezTo>
                <a:cubicBezTo>
                  <a:pt x="33391" y="1368"/>
                  <a:pt x="33391" y="1335"/>
                  <a:pt x="33491" y="1335"/>
                </a:cubicBezTo>
                <a:close/>
                <a:moveTo>
                  <a:pt x="27987" y="1435"/>
                </a:moveTo>
                <a:cubicBezTo>
                  <a:pt x="28021" y="1435"/>
                  <a:pt x="28054" y="1435"/>
                  <a:pt x="28021" y="1502"/>
                </a:cubicBezTo>
                <a:cubicBezTo>
                  <a:pt x="28004" y="1518"/>
                  <a:pt x="27996" y="1527"/>
                  <a:pt x="27983" y="1527"/>
                </a:cubicBezTo>
                <a:cubicBezTo>
                  <a:pt x="27971" y="1527"/>
                  <a:pt x="27954" y="1518"/>
                  <a:pt x="27921" y="1502"/>
                </a:cubicBezTo>
                <a:cubicBezTo>
                  <a:pt x="27921" y="1435"/>
                  <a:pt x="27921" y="1435"/>
                  <a:pt x="27987" y="1435"/>
                </a:cubicBezTo>
                <a:close/>
                <a:moveTo>
                  <a:pt x="28121" y="1410"/>
                </a:moveTo>
                <a:cubicBezTo>
                  <a:pt x="28138" y="1410"/>
                  <a:pt x="28154" y="1418"/>
                  <a:pt x="28154" y="1435"/>
                </a:cubicBezTo>
                <a:cubicBezTo>
                  <a:pt x="28154" y="1435"/>
                  <a:pt x="28188" y="1502"/>
                  <a:pt x="28154" y="1502"/>
                </a:cubicBezTo>
                <a:cubicBezTo>
                  <a:pt x="28154" y="1518"/>
                  <a:pt x="28138" y="1527"/>
                  <a:pt x="28121" y="1527"/>
                </a:cubicBezTo>
                <a:cubicBezTo>
                  <a:pt x="28104" y="1527"/>
                  <a:pt x="28087" y="1518"/>
                  <a:pt x="28087" y="1502"/>
                </a:cubicBezTo>
                <a:lnTo>
                  <a:pt x="28087" y="1435"/>
                </a:lnTo>
                <a:cubicBezTo>
                  <a:pt x="28087" y="1418"/>
                  <a:pt x="28104" y="1410"/>
                  <a:pt x="28121" y="1410"/>
                </a:cubicBezTo>
                <a:close/>
                <a:moveTo>
                  <a:pt x="28921" y="1435"/>
                </a:moveTo>
                <a:cubicBezTo>
                  <a:pt x="28988" y="1435"/>
                  <a:pt x="28921" y="1435"/>
                  <a:pt x="28921" y="1502"/>
                </a:cubicBezTo>
                <a:cubicBezTo>
                  <a:pt x="28888" y="1518"/>
                  <a:pt x="28871" y="1527"/>
                  <a:pt x="28867" y="1527"/>
                </a:cubicBezTo>
                <a:cubicBezTo>
                  <a:pt x="28863" y="1527"/>
                  <a:pt x="28871" y="1518"/>
                  <a:pt x="28888" y="1502"/>
                </a:cubicBezTo>
                <a:cubicBezTo>
                  <a:pt x="28888" y="1435"/>
                  <a:pt x="28921" y="1435"/>
                  <a:pt x="28921" y="1435"/>
                </a:cubicBezTo>
                <a:close/>
                <a:moveTo>
                  <a:pt x="26053" y="1168"/>
                </a:moveTo>
                <a:lnTo>
                  <a:pt x="26053" y="1235"/>
                </a:lnTo>
                <a:cubicBezTo>
                  <a:pt x="26053" y="1335"/>
                  <a:pt x="26053" y="1335"/>
                  <a:pt x="26086" y="1335"/>
                </a:cubicBezTo>
                <a:cubicBezTo>
                  <a:pt x="26153" y="1335"/>
                  <a:pt x="26153" y="1335"/>
                  <a:pt x="26153" y="1368"/>
                </a:cubicBezTo>
                <a:cubicBezTo>
                  <a:pt x="26153" y="1402"/>
                  <a:pt x="26086" y="1435"/>
                  <a:pt x="26153" y="1502"/>
                </a:cubicBezTo>
                <a:cubicBezTo>
                  <a:pt x="26153" y="1535"/>
                  <a:pt x="26153" y="1535"/>
                  <a:pt x="26086" y="1535"/>
                </a:cubicBezTo>
                <a:cubicBezTo>
                  <a:pt x="26053" y="1502"/>
                  <a:pt x="26019" y="1502"/>
                  <a:pt x="26019" y="1502"/>
                </a:cubicBezTo>
                <a:cubicBezTo>
                  <a:pt x="26019" y="1502"/>
                  <a:pt x="25953" y="1502"/>
                  <a:pt x="25953" y="1435"/>
                </a:cubicBezTo>
                <a:cubicBezTo>
                  <a:pt x="25953" y="1418"/>
                  <a:pt x="25953" y="1410"/>
                  <a:pt x="25961" y="1410"/>
                </a:cubicBezTo>
                <a:cubicBezTo>
                  <a:pt x="25969" y="1410"/>
                  <a:pt x="25986" y="1418"/>
                  <a:pt x="26019" y="1435"/>
                </a:cubicBezTo>
                <a:lnTo>
                  <a:pt x="26053" y="1435"/>
                </a:lnTo>
                <a:cubicBezTo>
                  <a:pt x="26053" y="1402"/>
                  <a:pt x="26053" y="1402"/>
                  <a:pt x="26019" y="1402"/>
                </a:cubicBezTo>
                <a:cubicBezTo>
                  <a:pt x="25953" y="1402"/>
                  <a:pt x="26019" y="1168"/>
                  <a:pt x="26053" y="1168"/>
                </a:cubicBezTo>
                <a:close/>
                <a:moveTo>
                  <a:pt x="27410" y="1360"/>
                </a:moveTo>
                <a:cubicBezTo>
                  <a:pt x="27453" y="1360"/>
                  <a:pt x="27520" y="1419"/>
                  <a:pt x="27520" y="1502"/>
                </a:cubicBezTo>
                <a:cubicBezTo>
                  <a:pt x="27520" y="1502"/>
                  <a:pt x="27520" y="1535"/>
                  <a:pt x="27487" y="1535"/>
                </a:cubicBezTo>
                <a:cubicBezTo>
                  <a:pt x="27487" y="1502"/>
                  <a:pt x="27420" y="1502"/>
                  <a:pt x="27420" y="1435"/>
                </a:cubicBezTo>
                <a:cubicBezTo>
                  <a:pt x="27420" y="1402"/>
                  <a:pt x="27420" y="1402"/>
                  <a:pt x="27387" y="1402"/>
                </a:cubicBezTo>
                <a:cubicBezTo>
                  <a:pt x="27354" y="1402"/>
                  <a:pt x="27354" y="1402"/>
                  <a:pt x="27387" y="1368"/>
                </a:cubicBezTo>
                <a:cubicBezTo>
                  <a:pt x="27393" y="1362"/>
                  <a:pt x="27401" y="1360"/>
                  <a:pt x="27410" y="1360"/>
                </a:cubicBezTo>
                <a:close/>
                <a:moveTo>
                  <a:pt x="31590" y="1502"/>
                </a:moveTo>
                <a:cubicBezTo>
                  <a:pt x="31590" y="1535"/>
                  <a:pt x="31557" y="1535"/>
                  <a:pt x="31523" y="1535"/>
                </a:cubicBezTo>
                <a:cubicBezTo>
                  <a:pt x="31557" y="1502"/>
                  <a:pt x="31590" y="1502"/>
                  <a:pt x="31590" y="1502"/>
                </a:cubicBezTo>
                <a:close/>
                <a:moveTo>
                  <a:pt x="31678" y="1452"/>
                </a:moveTo>
                <a:cubicBezTo>
                  <a:pt x="31690" y="1452"/>
                  <a:pt x="31707" y="1468"/>
                  <a:pt x="31723" y="1502"/>
                </a:cubicBezTo>
                <a:cubicBezTo>
                  <a:pt x="31757" y="1535"/>
                  <a:pt x="31757" y="1535"/>
                  <a:pt x="31723" y="1535"/>
                </a:cubicBezTo>
                <a:cubicBezTo>
                  <a:pt x="31723" y="1535"/>
                  <a:pt x="31690" y="1535"/>
                  <a:pt x="31657" y="1502"/>
                </a:cubicBezTo>
                <a:cubicBezTo>
                  <a:pt x="31657" y="1468"/>
                  <a:pt x="31665" y="1452"/>
                  <a:pt x="31678" y="1452"/>
                </a:cubicBezTo>
                <a:close/>
                <a:moveTo>
                  <a:pt x="5200" y="1510"/>
                </a:moveTo>
                <a:cubicBezTo>
                  <a:pt x="5204" y="1510"/>
                  <a:pt x="5204" y="1518"/>
                  <a:pt x="5204" y="1535"/>
                </a:cubicBezTo>
                <a:cubicBezTo>
                  <a:pt x="5204" y="1552"/>
                  <a:pt x="5204" y="1560"/>
                  <a:pt x="5200" y="1560"/>
                </a:cubicBezTo>
                <a:cubicBezTo>
                  <a:pt x="5196" y="1560"/>
                  <a:pt x="5188" y="1552"/>
                  <a:pt x="5171" y="1535"/>
                </a:cubicBezTo>
                <a:cubicBezTo>
                  <a:pt x="5188" y="1518"/>
                  <a:pt x="5196" y="1510"/>
                  <a:pt x="5200" y="1510"/>
                </a:cubicBezTo>
                <a:close/>
                <a:moveTo>
                  <a:pt x="6272" y="1468"/>
                </a:moveTo>
                <a:cubicBezTo>
                  <a:pt x="6272" y="1468"/>
                  <a:pt x="6272" y="1502"/>
                  <a:pt x="6239" y="1502"/>
                </a:cubicBezTo>
                <a:cubicBezTo>
                  <a:pt x="6205" y="1502"/>
                  <a:pt x="6205" y="1502"/>
                  <a:pt x="6205" y="1535"/>
                </a:cubicBezTo>
                <a:cubicBezTo>
                  <a:pt x="6205" y="1552"/>
                  <a:pt x="6197" y="1560"/>
                  <a:pt x="6184" y="1560"/>
                </a:cubicBezTo>
                <a:cubicBezTo>
                  <a:pt x="6172" y="1560"/>
                  <a:pt x="6155" y="1552"/>
                  <a:pt x="6138" y="1535"/>
                </a:cubicBezTo>
                <a:cubicBezTo>
                  <a:pt x="6138" y="1502"/>
                  <a:pt x="6239" y="1468"/>
                  <a:pt x="6272" y="1468"/>
                </a:cubicBezTo>
                <a:close/>
                <a:moveTo>
                  <a:pt x="6339" y="1535"/>
                </a:moveTo>
                <a:cubicBezTo>
                  <a:pt x="6339" y="1568"/>
                  <a:pt x="6339" y="1568"/>
                  <a:pt x="6305" y="1568"/>
                </a:cubicBezTo>
                <a:lnTo>
                  <a:pt x="6239" y="1568"/>
                </a:lnTo>
                <a:cubicBezTo>
                  <a:pt x="6239" y="1568"/>
                  <a:pt x="6239" y="1535"/>
                  <a:pt x="6305" y="1535"/>
                </a:cubicBezTo>
                <a:close/>
                <a:moveTo>
                  <a:pt x="5371" y="1735"/>
                </a:moveTo>
                <a:cubicBezTo>
                  <a:pt x="5367" y="1749"/>
                  <a:pt x="5360" y="1761"/>
                  <a:pt x="5353" y="1770"/>
                </a:cubicBezTo>
                <a:lnTo>
                  <a:pt x="5353" y="1770"/>
                </a:lnTo>
                <a:cubicBezTo>
                  <a:pt x="5358" y="1762"/>
                  <a:pt x="5364" y="1750"/>
                  <a:pt x="5371" y="1735"/>
                </a:cubicBezTo>
                <a:close/>
                <a:moveTo>
                  <a:pt x="5293" y="1720"/>
                </a:moveTo>
                <a:cubicBezTo>
                  <a:pt x="5323" y="1720"/>
                  <a:pt x="5338" y="1735"/>
                  <a:pt x="5338" y="1735"/>
                </a:cubicBezTo>
                <a:cubicBezTo>
                  <a:pt x="5338" y="1763"/>
                  <a:pt x="5338" y="1779"/>
                  <a:pt x="5340" y="1784"/>
                </a:cubicBezTo>
                <a:lnTo>
                  <a:pt x="5340" y="1784"/>
                </a:lnTo>
                <a:cubicBezTo>
                  <a:pt x="5328" y="1794"/>
                  <a:pt x="5314" y="1798"/>
                  <a:pt x="5301" y="1798"/>
                </a:cubicBezTo>
                <a:cubicBezTo>
                  <a:pt x="5268" y="1798"/>
                  <a:pt x="5238" y="1772"/>
                  <a:pt x="5238" y="1735"/>
                </a:cubicBezTo>
                <a:cubicBezTo>
                  <a:pt x="5260" y="1724"/>
                  <a:pt x="5279" y="1720"/>
                  <a:pt x="5293" y="1720"/>
                </a:cubicBezTo>
                <a:close/>
                <a:moveTo>
                  <a:pt x="6339" y="1835"/>
                </a:moveTo>
                <a:cubicBezTo>
                  <a:pt x="6339" y="1835"/>
                  <a:pt x="6372" y="1835"/>
                  <a:pt x="6339" y="1869"/>
                </a:cubicBezTo>
                <a:cubicBezTo>
                  <a:pt x="6339" y="1885"/>
                  <a:pt x="6339" y="1894"/>
                  <a:pt x="6334" y="1894"/>
                </a:cubicBezTo>
                <a:cubicBezTo>
                  <a:pt x="6330" y="1894"/>
                  <a:pt x="6322" y="1885"/>
                  <a:pt x="6305" y="1869"/>
                </a:cubicBezTo>
                <a:cubicBezTo>
                  <a:pt x="6305" y="1835"/>
                  <a:pt x="6339" y="1835"/>
                  <a:pt x="6339" y="1835"/>
                </a:cubicBezTo>
                <a:close/>
                <a:moveTo>
                  <a:pt x="6419" y="1855"/>
                </a:moveTo>
                <a:cubicBezTo>
                  <a:pt x="6458" y="1855"/>
                  <a:pt x="6549" y="1878"/>
                  <a:pt x="6572" y="1902"/>
                </a:cubicBezTo>
                <a:cubicBezTo>
                  <a:pt x="6605" y="1969"/>
                  <a:pt x="6605" y="1969"/>
                  <a:pt x="6539" y="1969"/>
                </a:cubicBezTo>
                <a:cubicBezTo>
                  <a:pt x="6472" y="1869"/>
                  <a:pt x="6405" y="1869"/>
                  <a:pt x="6405" y="1869"/>
                </a:cubicBezTo>
                <a:cubicBezTo>
                  <a:pt x="6396" y="1859"/>
                  <a:pt x="6403" y="1855"/>
                  <a:pt x="6419" y="1855"/>
                </a:cubicBezTo>
                <a:close/>
                <a:moveTo>
                  <a:pt x="6885" y="2177"/>
                </a:moveTo>
                <a:cubicBezTo>
                  <a:pt x="6897" y="2177"/>
                  <a:pt x="6906" y="2186"/>
                  <a:pt x="6906" y="2202"/>
                </a:cubicBezTo>
                <a:cubicBezTo>
                  <a:pt x="6906" y="2236"/>
                  <a:pt x="6906" y="2236"/>
                  <a:pt x="6872" y="2236"/>
                </a:cubicBezTo>
                <a:cubicBezTo>
                  <a:pt x="6839" y="2236"/>
                  <a:pt x="6839" y="2236"/>
                  <a:pt x="6839" y="2202"/>
                </a:cubicBezTo>
                <a:cubicBezTo>
                  <a:pt x="6856" y="2186"/>
                  <a:pt x="6872" y="2177"/>
                  <a:pt x="6885" y="2177"/>
                </a:cubicBezTo>
                <a:close/>
                <a:moveTo>
                  <a:pt x="4938" y="2336"/>
                </a:moveTo>
                <a:cubicBezTo>
                  <a:pt x="5004" y="2336"/>
                  <a:pt x="5004" y="2369"/>
                  <a:pt x="5038" y="2402"/>
                </a:cubicBezTo>
                <a:cubicBezTo>
                  <a:pt x="5059" y="2466"/>
                  <a:pt x="5067" y="2489"/>
                  <a:pt x="5052" y="2489"/>
                </a:cubicBezTo>
                <a:cubicBezTo>
                  <a:pt x="5044" y="2489"/>
                  <a:pt x="5029" y="2481"/>
                  <a:pt x="5004" y="2469"/>
                </a:cubicBezTo>
                <a:cubicBezTo>
                  <a:pt x="4938" y="2402"/>
                  <a:pt x="4904" y="2369"/>
                  <a:pt x="4938" y="2336"/>
                </a:cubicBezTo>
                <a:close/>
                <a:moveTo>
                  <a:pt x="4059" y="2855"/>
                </a:moveTo>
                <a:cubicBezTo>
                  <a:pt x="4067" y="2855"/>
                  <a:pt x="4059" y="2869"/>
                  <a:pt x="4037" y="2869"/>
                </a:cubicBezTo>
                <a:cubicBezTo>
                  <a:pt x="4048" y="2858"/>
                  <a:pt x="4056" y="2855"/>
                  <a:pt x="4059" y="2855"/>
                </a:cubicBezTo>
                <a:close/>
                <a:moveTo>
                  <a:pt x="4037" y="2869"/>
                </a:moveTo>
                <a:cubicBezTo>
                  <a:pt x="4037" y="2903"/>
                  <a:pt x="4037" y="2969"/>
                  <a:pt x="4004" y="2969"/>
                </a:cubicBezTo>
                <a:cubicBezTo>
                  <a:pt x="4004" y="2969"/>
                  <a:pt x="4037" y="2903"/>
                  <a:pt x="4037" y="2869"/>
                </a:cubicBezTo>
                <a:close/>
                <a:moveTo>
                  <a:pt x="35693" y="3103"/>
                </a:moveTo>
                <a:cubicBezTo>
                  <a:pt x="35693" y="3125"/>
                  <a:pt x="35689" y="3132"/>
                  <a:pt x="35686" y="3132"/>
                </a:cubicBezTo>
                <a:cubicBezTo>
                  <a:pt x="35678" y="3132"/>
                  <a:pt x="35671" y="3103"/>
                  <a:pt x="35693" y="3103"/>
                </a:cubicBezTo>
                <a:close/>
                <a:moveTo>
                  <a:pt x="3402" y="3857"/>
                </a:moveTo>
                <a:cubicBezTo>
                  <a:pt x="3434" y="3857"/>
                  <a:pt x="3470" y="3888"/>
                  <a:pt x="3470" y="3937"/>
                </a:cubicBezTo>
                <a:cubicBezTo>
                  <a:pt x="3470" y="3970"/>
                  <a:pt x="3453" y="3987"/>
                  <a:pt x="3437" y="3987"/>
                </a:cubicBezTo>
                <a:cubicBezTo>
                  <a:pt x="3420" y="3987"/>
                  <a:pt x="3403" y="3970"/>
                  <a:pt x="3403" y="3937"/>
                </a:cubicBezTo>
                <a:cubicBezTo>
                  <a:pt x="3370" y="3903"/>
                  <a:pt x="3336" y="3870"/>
                  <a:pt x="3370" y="3870"/>
                </a:cubicBezTo>
                <a:cubicBezTo>
                  <a:pt x="3379" y="3861"/>
                  <a:pt x="3390" y="3857"/>
                  <a:pt x="3402" y="3857"/>
                </a:cubicBezTo>
                <a:close/>
                <a:moveTo>
                  <a:pt x="34892" y="3937"/>
                </a:moveTo>
                <a:lnTo>
                  <a:pt x="34892" y="3937"/>
                </a:lnTo>
                <a:cubicBezTo>
                  <a:pt x="34881" y="3959"/>
                  <a:pt x="34869" y="3981"/>
                  <a:pt x="34856" y="4001"/>
                </a:cubicBezTo>
                <a:lnTo>
                  <a:pt x="34856" y="4001"/>
                </a:lnTo>
                <a:cubicBezTo>
                  <a:pt x="34877" y="3997"/>
                  <a:pt x="34892" y="3982"/>
                  <a:pt x="34892" y="3937"/>
                </a:cubicBezTo>
                <a:close/>
                <a:moveTo>
                  <a:pt x="35059" y="4671"/>
                </a:moveTo>
                <a:cubicBezTo>
                  <a:pt x="35059" y="4671"/>
                  <a:pt x="35092" y="4671"/>
                  <a:pt x="35092" y="4704"/>
                </a:cubicBezTo>
                <a:cubicBezTo>
                  <a:pt x="35092" y="4704"/>
                  <a:pt x="35092" y="4719"/>
                  <a:pt x="35073" y="4719"/>
                </a:cubicBezTo>
                <a:cubicBezTo>
                  <a:pt x="35063" y="4719"/>
                  <a:pt x="35048" y="4715"/>
                  <a:pt x="35026" y="4704"/>
                </a:cubicBezTo>
                <a:cubicBezTo>
                  <a:pt x="35026" y="4671"/>
                  <a:pt x="35059" y="4671"/>
                  <a:pt x="35059" y="4671"/>
                </a:cubicBezTo>
                <a:close/>
                <a:moveTo>
                  <a:pt x="5705" y="4704"/>
                </a:moveTo>
                <a:cubicBezTo>
                  <a:pt x="5722" y="4721"/>
                  <a:pt x="5730" y="4729"/>
                  <a:pt x="5726" y="4729"/>
                </a:cubicBezTo>
                <a:cubicBezTo>
                  <a:pt x="5722" y="4729"/>
                  <a:pt x="5705" y="4721"/>
                  <a:pt x="5671" y="4704"/>
                </a:cubicBezTo>
                <a:close/>
                <a:moveTo>
                  <a:pt x="5103" y="4529"/>
                </a:moveTo>
                <a:cubicBezTo>
                  <a:pt x="5114" y="4529"/>
                  <a:pt x="5126" y="4531"/>
                  <a:pt x="5138" y="4537"/>
                </a:cubicBezTo>
                <a:cubicBezTo>
                  <a:pt x="5138" y="4571"/>
                  <a:pt x="5171" y="4571"/>
                  <a:pt x="5138" y="4571"/>
                </a:cubicBezTo>
                <a:cubicBezTo>
                  <a:pt x="5130" y="4567"/>
                  <a:pt x="5123" y="4565"/>
                  <a:pt x="5116" y="4565"/>
                </a:cubicBezTo>
                <a:cubicBezTo>
                  <a:pt x="5058" y="4565"/>
                  <a:pt x="5008" y="4674"/>
                  <a:pt x="5038" y="4704"/>
                </a:cubicBezTo>
                <a:lnTo>
                  <a:pt x="5038" y="4737"/>
                </a:lnTo>
                <a:cubicBezTo>
                  <a:pt x="5038" y="4704"/>
                  <a:pt x="5004" y="4704"/>
                  <a:pt x="5004" y="4671"/>
                </a:cubicBezTo>
                <a:cubicBezTo>
                  <a:pt x="5004" y="4588"/>
                  <a:pt x="5050" y="4529"/>
                  <a:pt x="5103" y="4529"/>
                </a:cubicBezTo>
                <a:close/>
                <a:moveTo>
                  <a:pt x="6525" y="4610"/>
                </a:moveTo>
                <a:cubicBezTo>
                  <a:pt x="6544" y="4610"/>
                  <a:pt x="6562" y="4618"/>
                  <a:pt x="6572" y="4637"/>
                </a:cubicBezTo>
                <a:cubicBezTo>
                  <a:pt x="6639" y="4671"/>
                  <a:pt x="6639" y="4671"/>
                  <a:pt x="6572" y="4671"/>
                </a:cubicBezTo>
                <a:cubicBezTo>
                  <a:pt x="6539" y="4671"/>
                  <a:pt x="6539" y="4671"/>
                  <a:pt x="6539" y="4704"/>
                </a:cubicBezTo>
                <a:cubicBezTo>
                  <a:pt x="6539" y="4732"/>
                  <a:pt x="6533" y="4742"/>
                  <a:pt x="6523" y="4742"/>
                </a:cubicBezTo>
                <a:cubicBezTo>
                  <a:pt x="6511" y="4742"/>
                  <a:pt x="6491" y="4723"/>
                  <a:pt x="6472" y="4704"/>
                </a:cubicBezTo>
                <a:cubicBezTo>
                  <a:pt x="6425" y="4657"/>
                  <a:pt x="6478" y="4610"/>
                  <a:pt x="6525" y="4610"/>
                </a:cubicBezTo>
                <a:close/>
                <a:moveTo>
                  <a:pt x="6080" y="4642"/>
                </a:moveTo>
                <a:cubicBezTo>
                  <a:pt x="6142" y="4642"/>
                  <a:pt x="6205" y="4681"/>
                  <a:pt x="6205" y="4704"/>
                </a:cubicBezTo>
                <a:cubicBezTo>
                  <a:pt x="6205" y="4728"/>
                  <a:pt x="6172" y="4751"/>
                  <a:pt x="6117" y="4751"/>
                </a:cubicBezTo>
                <a:cubicBezTo>
                  <a:pt x="6094" y="4751"/>
                  <a:pt x="6068" y="4747"/>
                  <a:pt x="6038" y="4737"/>
                </a:cubicBezTo>
                <a:lnTo>
                  <a:pt x="6005" y="4704"/>
                </a:lnTo>
                <a:cubicBezTo>
                  <a:pt x="5938" y="4704"/>
                  <a:pt x="5938" y="4704"/>
                  <a:pt x="6005" y="4671"/>
                </a:cubicBezTo>
                <a:cubicBezTo>
                  <a:pt x="6026" y="4650"/>
                  <a:pt x="6053" y="4642"/>
                  <a:pt x="6080" y="4642"/>
                </a:cubicBezTo>
                <a:close/>
                <a:moveTo>
                  <a:pt x="6380" y="4596"/>
                </a:moveTo>
                <a:cubicBezTo>
                  <a:pt x="6397" y="4596"/>
                  <a:pt x="6405" y="4621"/>
                  <a:pt x="6405" y="4671"/>
                </a:cubicBezTo>
                <a:cubicBezTo>
                  <a:pt x="6405" y="4687"/>
                  <a:pt x="6405" y="4696"/>
                  <a:pt x="6401" y="4696"/>
                </a:cubicBezTo>
                <a:cubicBezTo>
                  <a:pt x="6397" y="4696"/>
                  <a:pt x="6389" y="4687"/>
                  <a:pt x="6372" y="4671"/>
                </a:cubicBezTo>
                <a:cubicBezTo>
                  <a:pt x="6372" y="4671"/>
                  <a:pt x="6339" y="4671"/>
                  <a:pt x="6372" y="4704"/>
                </a:cubicBezTo>
                <a:cubicBezTo>
                  <a:pt x="6372" y="4728"/>
                  <a:pt x="6372" y="4751"/>
                  <a:pt x="6348" y="4751"/>
                </a:cubicBezTo>
                <a:cubicBezTo>
                  <a:pt x="6339" y="4751"/>
                  <a:pt x="6325" y="4747"/>
                  <a:pt x="6305" y="4737"/>
                </a:cubicBezTo>
                <a:cubicBezTo>
                  <a:pt x="6239" y="4704"/>
                  <a:pt x="6239" y="4704"/>
                  <a:pt x="6305" y="4671"/>
                </a:cubicBezTo>
                <a:cubicBezTo>
                  <a:pt x="6339" y="4621"/>
                  <a:pt x="6364" y="4596"/>
                  <a:pt x="6380" y="4596"/>
                </a:cubicBezTo>
                <a:close/>
                <a:moveTo>
                  <a:pt x="10175" y="4737"/>
                </a:moveTo>
                <a:cubicBezTo>
                  <a:pt x="10175" y="4754"/>
                  <a:pt x="10166" y="4762"/>
                  <a:pt x="10162" y="4762"/>
                </a:cubicBezTo>
                <a:cubicBezTo>
                  <a:pt x="10158" y="4762"/>
                  <a:pt x="10158" y="4754"/>
                  <a:pt x="10175" y="4737"/>
                </a:cubicBezTo>
                <a:close/>
                <a:moveTo>
                  <a:pt x="10241" y="4737"/>
                </a:moveTo>
                <a:cubicBezTo>
                  <a:pt x="10241" y="4754"/>
                  <a:pt x="10241" y="4762"/>
                  <a:pt x="10233" y="4762"/>
                </a:cubicBezTo>
                <a:cubicBezTo>
                  <a:pt x="10225" y="4762"/>
                  <a:pt x="10208" y="4754"/>
                  <a:pt x="10175" y="4737"/>
                </a:cubicBezTo>
                <a:close/>
                <a:moveTo>
                  <a:pt x="11038" y="4787"/>
                </a:moveTo>
                <a:cubicBezTo>
                  <a:pt x="11042" y="4787"/>
                  <a:pt x="11042" y="4804"/>
                  <a:pt x="11042" y="4837"/>
                </a:cubicBezTo>
                <a:cubicBezTo>
                  <a:pt x="11042" y="4854"/>
                  <a:pt x="11042" y="4862"/>
                  <a:pt x="11038" y="4862"/>
                </a:cubicBezTo>
                <a:cubicBezTo>
                  <a:pt x="11034" y="4862"/>
                  <a:pt x="11025" y="4854"/>
                  <a:pt x="11009" y="4837"/>
                </a:cubicBezTo>
                <a:cubicBezTo>
                  <a:pt x="11025" y="4804"/>
                  <a:pt x="11034" y="4787"/>
                  <a:pt x="11038" y="4787"/>
                </a:cubicBezTo>
                <a:close/>
                <a:moveTo>
                  <a:pt x="35171" y="4724"/>
                </a:moveTo>
                <a:cubicBezTo>
                  <a:pt x="35159" y="4724"/>
                  <a:pt x="35159" y="4747"/>
                  <a:pt x="35159" y="4771"/>
                </a:cubicBezTo>
                <a:cubicBezTo>
                  <a:pt x="35159" y="4837"/>
                  <a:pt x="35159" y="4871"/>
                  <a:pt x="35193" y="4871"/>
                </a:cubicBezTo>
                <a:cubicBezTo>
                  <a:pt x="35226" y="4871"/>
                  <a:pt x="35226" y="4771"/>
                  <a:pt x="35193" y="4737"/>
                </a:cubicBezTo>
                <a:cubicBezTo>
                  <a:pt x="35183" y="4728"/>
                  <a:pt x="35176" y="4724"/>
                  <a:pt x="35171" y="4724"/>
                </a:cubicBezTo>
                <a:close/>
                <a:moveTo>
                  <a:pt x="5838" y="4837"/>
                </a:moveTo>
                <a:cubicBezTo>
                  <a:pt x="5838" y="4863"/>
                  <a:pt x="5838" y="4927"/>
                  <a:pt x="5794" y="4927"/>
                </a:cubicBezTo>
                <a:cubicBezTo>
                  <a:pt x="5781" y="4927"/>
                  <a:pt x="5762" y="4920"/>
                  <a:pt x="5738" y="4904"/>
                </a:cubicBezTo>
                <a:cubicBezTo>
                  <a:pt x="5738" y="4871"/>
                  <a:pt x="5805" y="4837"/>
                  <a:pt x="5838" y="4837"/>
                </a:cubicBezTo>
                <a:close/>
                <a:moveTo>
                  <a:pt x="34968" y="4815"/>
                </a:moveTo>
                <a:cubicBezTo>
                  <a:pt x="35007" y="4815"/>
                  <a:pt x="35026" y="4879"/>
                  <a:pt x="35026" y="4904"/>
                </a:cubicBezTo>
                <a:cubicBezTo>
                  <a:pt x="35026" y="4904"/>
                  <a:pt x="35026" y="4934"/>
                  <a:pt x="35016" y="4934"/>
                </a:cubicBezTo>
                <a:cubicBezTo>
                  <a:pt x="35011" y="4934"/>
                  <a:pt x="35004" y="4926"/>
                  <a:pt x="34992" y="4904"/>
                </a:cubicBezTo>
                <a:cubicBezTo>
                  <a:pt x="34926" y="4871"/>
                  <a:pt x="34926" y="4871"/>
                  <a:pt x="34926" y="4837"/>
                </a:cubicBezTo>
                <a:cubicBezTo>
                  <a:pt x="34942" y="4821"/>
                  <a:pt x="34956" y="4815"/>
                  <a:pt x="34968" y="4815"/>
                </a:cubicBezTo>
                <a:close/>
                <a:moveTo>
                  <a:pt x="5238" y="4837"/>
                </a:moveTo>
                <a:cubicBezTo>
                  <a:pt x="5305" y="4837"/>
                  <a:pt x="5338" y="4904"/>
                  <a:pt x="5305" y="4904"/>
                </a:cubicBezTo>
                <a:cubicBezTo>
                  <a:pt x="5275" y="4934"/>
                  <a:pt x="5251" y="4951"/>
                  <a:pt x="5235" y="4951"/>
                </a:cubicBezTo>
                <a:cubicBezTo>
                  <a:pt x="5215" y="4951"/>
                  <a:pt x="5204" y="4926"/>
                  <a:pt x="5204" y="4871"/>
                </a:cubicBezTo>
                <a:cubicBezTo>
                  <a:pt x="5204" y="4837"/>
                  <a:pt x="5204" y="4837"/>
                  <a:pt x="5238" y="4837"/>
                </a:cubicBezTo>
                <a:close/>
                <a:moveTo>
                  <a:pt x="7370" y="4857"/>
                </a:moveTo>
                <a:cubicBezTo>
                  <a:pt x="7395" y="4857"/>
                  <a:pt x="7420" y="4861"/>
                  <a:pt x="7439" y="4871"/>
                </a:cubicBezTo>
                <a:cubicBezTo>
                  <a:pt x="7506" y="4904"/>
                  <a:pt x="7506" y="4904"/>
                  <a:pt x="7439" y="4904"/>
                </a:cubicBezTo>
                <a:cubicBezTo>
                  <a:pt x="7406" y="4937"/>
                  <a:pt x="7381" y="4954"/>
                  <a:pt x="7360" y="4954"/>
                </a:cubicBezTo>
                <a:cubicBezTo>
                  <a:pt x="7339" y="4954"/>
                  <a:pt x="7323" y="4937"/>
                  <a:pt x="7306" y="4904"/>
                </a:cubicBezTo>
                <a:lnTo>
                  <a:pt x="7306" y="4904"/>
                </a:lnTo>
                <a:cubicBezTo>
                  <a:pt x="7323" y="4937"/>
                  <a:pt x="7323" y="4954"/>
                  <a:pt x="7318" y="4954"/>
                </a:cubicBezTo>
                <a:cubicBezTo>
                  <a:pt x="7314" y="4954"/>
                  <a:pt x="7306" y="4937"/>
                  <a:pt x="7306" y="4904"/>
                </a:cubicBezTo>
                <a:lnTo>
                  <a:pt x="7306" y="4904"/>
                </a:lnTo>
                <a:cubicBezTo>
                  <a:pt x="7306" y="4904"/>
                  <a:pt x="7306" y="4904"/>
                  <a:pt x="7306" y="4904"/>
                </a:cubicBezTo>
                <a:cubicBezTo>
                  <a:pt x="7259" y="4881"/>
                  <a:pt x="7312" y="4857"/>
                  <a:pt x="7370" y="4857"/>
                </a:cubicBezTo>
                <a:close/>
                <a:moveTo>
                  <a:pt x="4938" y="4904"/>
                </a:moveTo>
                <a:lnTo>
                  <a:pt x="4938" y="4904"/>
                </a:lnTo>
                <a:cubicBezTo>
                  <a:pt x="5004" y="4971"/>
                  <a:pt x="4938" y="5004"/>
                  <a:pt x="4904" y="5004"/>
                </a:cubicBezTo>
                <a:cubicBezTo>
                  <a:pt x="4904" y="4971"/>
                  <a:pt x="4938" y="4904"/>
                  <a:pt x="4938" y="4904"/>
                </a:cubicBezTo>
                <a:close/>
                <a:moveTo>
                  <a:pt x="6843" y="4954"/>
                </a:moveTo>
                <a:cubicBezTo>
                  <a:pt x="6847" y="4954"/>
                  <a:pt x="6856" y="4971"/>
                  <a:pt x="6872" y="5004"/>
                </a:cubicBezTo>
                <a:cubicBezTo>
                  <a:pt x="6972" y="5038"/>
                  <a:pt x="6972" y="5038"/>
                  <a:pt x="6872" y="5038"/>
                </a:cubicBezTo>
                <a:cubicBezTo>
                  <a:pt x="6839" y="5038"/>
                  <a:pt x="6839" y="5038"/>
                  <a:pt x="6839" y="5004"/>
                </a:cubicBezTo>
                <a:cubicBezTo>
                  <a:pt x="6839" y="4971"/>
                  <a:pt x="6839" y="4954"/>
                  <a:pt x="6843" y="4954"/>
                </a:cubicBezTo>
                <a:close/>
                <a:moveTo>
                  <a:pt x="7705" y="5023"/>
                </a:moveTo>
                <a:cubicBezTo>
                  <a:pt x="7725" y="5023"/>
                  <a:pt x="7740" y="5038"/>
                  <a:pt x="7740" y="5038"/>
                </a:cubicBezTo>
                <a:cubicBezTo>
                  <a:pt x="7773" y="5054"/>
                  <a:pt x="7773" y="5063"/>
                  <a:pt x="7756" y="5063"/>
                </a:cubicBezTo>
                <a:cubicBezTo>
                  <a:pt x="7740" y="5063"/>
                  <a:pt x="7706" y="5054"/>
                  <a:pt x="7673" y="5038"/>
                </a:cubicBezTo>
                <a:cubicBezTo>
                  <a:pt x="7684" y="5026"/>
                  <a:pt x="7695" y="5023"/>
                  <a:pt x="7705" y="5023"/>
                </a:cubicBezTo>
                <a:close/>
                <a:moveTo>
                  <a:pt x="6572" y="5038"/>
                </a:moveTo>
                <a:cubicBezTo>
                  <a:pt x="6605" y="5071"/>
                  <a:pt x="6572" y="5071"/>
                  <a:pt x="6539" y="5071"/>
                </a:cubicBezTo>
                <a:lnTo>
                  <a:pt x="6572" y="5038"/>
                </a:lnTo>
                <a:close/>
                <a:moveTo>
                  <a:pt x="7039" y="5038"/>
                </a:moveTo>
                <a:cubicBezTo>
                  <a:pt x="7006" y="5071"/>
                  <a:pt x="6972" y="5071"/>
                  <a:pt x="6972" y="5071"/>
                </a:cubicBezTo>
                <a:lnTo>
                  <a:pt x="7006" y="5038"/>
                </a:lnTo>
                <a:close/>
                <a:moveTo>
                  <a:pt x="7339" y="5046"/>
                </a:moveTo>
                <a:cubicBezTo>
                  <a:pt x="7348" y="5046"/>
                  <a:pt x="7356" y="5054"/>
                  <a:pt x="7373" y="5071"/>
                </a:cubicBezTo>
                <a:cubicBezTo>
                  <a:pt x="7373" y="5071"/>
                  <a:pt x="7373" y="5101"/>
                  <a:pt x="7353" y="5101"/>
                </a:cubicBezTo>
                <a:cubicBezTo>
                  <a:pt x="7343" y="5101"/>
                  <a:pt x="7328" y="5093"/>
                  <a:pt x="7306" y="5071"/>
                </a:cubicBezTo>
                <a:cubicBezTo>
                  <a:pt x="7323" y="5054"/>
                  <a:pt x="7331" y="5046"/>
                  <a:pt x="7339" y="5046"/>
                </a:cubicBezTo>
                <a:close/>
                <a:moveTo>
                  <a:pt x="6672" y="5138"/>
                </a:moveTo>
                <a:lnTo>
                  <a:pt x="6672" y="5204"/>
                </a:lnTo>
                <a:cubicBezTo>
                  <a:pt x="6605" y="5171"/>
                  <a:pt x="6605" y="5138"/>
                  <a:pt x="6672" y="5138"/>
                </a:cubicBezTo>
                <a:close/>
                <a:moveTo>
                  <a:pt x="4988" y="5179"/>
                </a:moveTo>
                <a:cubicBezTo>
                  <a:pt x="5004" y="5179"/>
                  <a:pt x="5038" y="5188"/>
                  <a:pt x="5071" y="5204"/>
                </a:cubicBezTo>
                <a:cubicBezTo>
                  <a:pt x="5138" y="5238"/>
                  <a:pt x="5138" y="5238"/>
                  <a:pt x="5071" y="5238"/>
                </a:cubicBezTo>
                <a:cubicBezTo>
                  <a:pt x="5038" y="5238"/>
                  <a:pt x="5004" y="5238"/>
                  <a:pt x="5004" y="5204"/>
                </a:cubicBezTo>
                <a:cubicBezTo>
                  <a:pt x="4971" y="5188"/>
                  <a:pt x="4971" y="5179"/>
                  <a:pt x="4988" y="5179"/>
                </a:cubicBezTo>
                <a:close/>
                <a:moveTo>
                  <a:pt x="7139" y="5071"/>
                </a:moveTo>
                <a:cubicBezTo>
                  <a:pt x="7173" y="5071"/>
                  <a:pt x="7173" y="5138"/>
                  <a:pt x="7173" y="5171"/>
                </a:cubicBezTo>
                <a:cubicBezTo>
                  <a:pt x="7173" y="5204"/>
                  <a:pt x="7173" y="5204"/>
                  <a:pt x="7139" y="5204"/>
                </a:cubicBezTo>
                <a:cubicBezTo>
                  <a:pt x="7139" y="5171"/>
                  <a:pt x="7139" y="5171"/>
                  <a:pt x="7072" y="5171"/>
                </a:cubicBezTo>
                <a:cubicBezTo>
                  <a:pt x="7139" y="5204"/>
                  <a:pt x="7139" y="5238"/>
                  <a:pt x="7072" y="5238"/>
                </a:cubicBezTo>
                <a:lnTo>
                  <a:pt x="7072" y="5171"/>
                </a:lnTo>
                <a:cubicBezTo>
                  <a:pt x="7072" y="5138"/>
                  <a:pt x="7139" y="5071"/>
                  <a:pt x="7139" y="5071"/>
                </a:cubicBezTo>
                <a:close/>
                <a:moveTo>
                  <a:pt x="3613" y="5191"/>
                </a:moveTo>
                <a:cubicBezTo>
                  <a:pt x="3637" y="5191"/>
                  <a:pt x="3637" y="5214"/>
                  <a:pt x="3637" y="5238"/>
                </a:cubicBezTo>
                <a:cubicBezTo>
                  <a:pt x="3607" y="5268"/>
                  <a:pt x="3590" y="5284"/>
                  <a:pt x="3581" y="5284"/>
                </a:cubicBezTo>
                <a:cubicBezTo>
                  <a:pt x="3570" y="5284"/>
                  <a:pt x="3570" y="5259"/>
                  <a:pt x="3570" y="5204"/>
                </a:cubicBezTo>
                <a:cubicBezTo>
                  <a:pt x="3590" y="5195"/>
                  <a:pt x="3603" y="5191"/>
                  <a:pt x="3613" y="5191"/>
                </a:cubicBezTo>
                <a:close/>
                <a:moveTo>
                  <a:pt x="6005" y="5204"/>
                </a:moveTo>
                <a:cubicBezTo>
                  <a:pt x="6005" y="5204"/>
                  <a:pt x="6038" y="5204"/>
                  <a:pt x="6072" y="5238"/>
                </a:cubicBezTo>
                <a:cubicBezTo>
                  <a:pt x="6105" y="5271"/>
                  <a:pt x="6122" y="5288"/>
                  <a:pt x="6118" y="5288"/>
                </a:cubicBezTo>
                <a:cubicBezTo>
                  <a:pt x="6113" y="5288"/>
                  <a:pt x="6088" y="5271"/>
                  <a:pt x="6038" y="5238"/>
                </a:cubicBezTo>
                <a:cubicBezTo>
                  <a:pt x="6005" y="5238"/>
                  <a:pt x="5972" y="5204"/>
                  <a:pt x="6005" y="5204"/>
                </a:cubicBezTo>
                <a:close/>
                <a:moveTo>
                  <a:pt x="3503" y="5213"/>
                </a:moveTo>
                <a:cubicBezTo>
                  <a:pt x="3512" y="5213"/>
                  <a:pt x="3520" y="5221"/>
                  <a:pt x="3537" y="5238"/>
                </a:cubicBezTo>
                <a:lnTo>
                  <a:pt x="3537" y="5304"/>
                </a:lnTo>
                <a:cubicBezTo>
                  <a:pt x="3503" y="5304"/>
                  <a:pt x="3503" y="5304"/>
                  <a:pt x="3470" y="5238"/>
                </a:cubicBezTo>
                <a:cubicBezTo>
                  <a:pt x="3487" y="5221"/>
                  <a:pt x="3495" y="5213"/>
                  <a:pt x="3503" y="5213"/>
                </a:cubicBezTo>
                <a:close/>
                <a:moveTo>
                  <a:pt x="6122" y="5091"/>
                </a:moveTo>
                <a:cubicBezTo>
                  <a:pt x="6135" y="5091"/>
                  <a:pt x="6157" y="5108"/>
                  <a:pt x="6172" y="5138"/>
                </a:cubicBezTo>
                <a:cubicBezTo>
                  <a:pt x="6205" y="5171"/>
                  <a:pt x="6205" y="5204"/>
                  <a:pt x="6205" y="5238"/>
                </a:cubicBezTo>
                <a:cubicBezTo>
                  <a:pt x="6205" y="5288"/>
                  <a:pt x="6205" y="5313"/>
                  <a:pt x="6201" y="5313"/>
                </a:cubicBezTo>
                <a:cubicBezTo>
                  <a:pt x="6197" y="5313"/>
                  <a:pt x="6189" y="5288"/>
                  <a:pt x="6172" y="5238"/>
                </a:cubicBezTo>
                <a:cubicBezTo>
                  <a:pt x="6172" y="5204"/>
                  <a:pt x="6138" y="5171"/>
                  <a:pt x="6138" y="5171"/>
                </a:cubicBezTo>
                <a:cubicBezTo>
                  <a:pt x="6102" y="5116"/>
                  <a:pt x="6105" y="5091"/>
                  <a:pt x="6122" y="5091"/>
                </a:cubicBezTo>
                <a:close/>
                <a:moveTo>
                  <a:pt x="5905" y="5238"/>
                </a:moveTo>
                <a:cubicBezTo>
                  <a:pt x="5972" y="5238"/>
                  <a:pt x="5972" y="5304"/>
                  <a:pt x="5972" y="5304"/>
                </a:cubicBezTo>
                <a:cubicBezTo>
                  <a:pt x="5972" y="5338"/>
                  <a:pt x="5972" y="5338"/>
                  <a:pt x="5905" y="5338"/>
                </a:cubicBezTo>
                <a:cubicBezTo>
                  <a:pt x="5872" y="5338"/>
                  <a:pt x="5872" y="5338"/>
                  <a:pt x="5872" y="5304"/>
                </a:cubicBezTo>
                <a:cubicBezTo>
                  <a:pt x="5872" y="5238"/>
                  <a:pt x="5872" y="5238"/>
                  <a:pt x="5905" y="5238"/>
                </a:cubicBezTo>
                <a:close/>
                <a:moveTo>
                  <a:pt x="5150" y="5346"/>
                </a:moveTo>
                <a:cubicBezTo>
                  <a:pt x="5146" y="5346"/>
                  <a:pt x="5138" y="5354"/>
                  <a:pt x="5138" y="5371"/>
                </a:cubicBezTo>
                <a:cubicBezTo>
                  <a:pt x="5154" y="5354"/>
                  <a:pt x="5154" y="5346"/>
                  <a:pt x="5150" y="5346"/>
                </a:cubicBezTo>
                <a:close/>
                <a:moveTo>
                  <a:pt x="35092" y="5338"/>
                </a:moveTo>
                <a:cubicBezTo>
                  <a:pt x="35059" y="5371"/>
                  <a:pt x="35059" y="5371"/>
                  <a:pt x="35026" y="5371"/>
                </a:cubicBezTo>
                <a:cubicBezTo>
                  <a:pt x="35026" y="5371"/>
                  <a:pt x="35026" y="5338"/>
                  <a:pt x="35059" y="5338"/>
                </a:cubicBezTo>
                <a:close/>
                <a:moveTo>
                  <a:pt x="5063" y="5321"/>
                </a:moveTo>
                <a:cubicBezTo>
                  <a:pt x="5121" y="5321"/>
                  <a:pt x="5171" y="5338"/>
                  <a:pt x="5171" y="5371"/>
                </a:cubicBezTo>
                <a:cubicBezTo>
                  <a:pt x="5188" y="5388"/>
                  <a:pt x="5196" y="5396"/>
                  <a:pt x="5192" y="5396"/>
                </a:cubicBezTo>
                <a:cubicBezTo>
                  <a:pt x="5188" y="5396"/>
                  <a:pt x="5171" y="5388"/>
                  <a:pt x="5138" y="5371"/>
                </a:cubicBezTo>
                <a:cubicBezTo>
                  <a:pt x="5054" y="5388"/>
                  <a:pt x="4996" y="5396"/>
                  <a:pt x="4958" y="5396"/>
                </a:cubicBezTo>
                <a:cubicBezTo>
                  <a:pt x="4921" y="5396"/>
                  <a:pt x="4904" y="5388"/>
                  <a:pt x="4904" y="5371"/>
                </a:cubicBezTo>
                <a:cubicBezTo>
                  <a:pt x="4938" y="5338"/>
                  <a:pt x="5004" y="5321"/>
                  <a:pt x="5063" y="5321"/>
                </a:cubicBezTo>
                <a:close/>
                <a:moveTo>
                  <a:pt x="2990" y="5346"/>
                </a:moveTo>
                <a:cubicBezTo>
                  <a:pt x="3003" y="5346"/>
                  <a:pt x="3020" y="5354"/>
                  <a:pt x="3036" y="5371"/>
                </a:cubicBezTo>
                <a:cubicBezTo>
                  <a:pt x="3136" y="5404"/>
                  <a:pt x="3070" y="5404"/>
                  <a:pt x="3036" y="5404"/>
                </a:cubicBezTo>
                <a:cubicBezTo>
                  <a:pt x="2970" y="5404"/>
                  <a:pt x="2970" y="5371"/>
                  <a:pt x="2970" y="5371"/>
                </a:cubicBezTo>
                <a:cubicBezTo>
                  <a:pt x="2970" y="5354"/>
                  <a:pt x="2978" y="5346"/>
                  <a:pt x="2990" y="5346"/>
                </a:cubicBezTo>
                <a:close/>
                <a:moveTo>
                  <a:pt x="2803" y="5338"/>
                </a:moveTo>
                <a:cubicBezTo>
                  <a:pt x="2803" y="5385"/>
                  <a:pt x="2769" y="5432"/>
                  <a:pt x="2738" y="5432"/>
                </a:cubicBezTo>
                <a:cubicBezTo>
                  <a:pt x="2725" y="5432"/>
                  <a:pt x="2712" y="5424"/>
                  <a:pt x="2703" y="5404"/>
                </a:cubicBezTo>
                <a:lnTo>
                  <a:pt x="2803" y="5338"/>
                </a:lnTo>
                <a:close/>
                <a:moveTo>
                  <a:pt x="5305" y="5304"/>
                </a:moveTo>
                <a:cubicBezTo>
                  <a:pt x="5338" y="5304"/>
                  <a:pt x="5338" y="5338"/>
                  <a:pt x="5338" y="5471"/>
                </a:cubicBezTo>
                <a:cubicBezTo>
                  <a:pt x="5305" y="5471"/>
                  <a:pt x="5238" y="5404"/>
                  <a:pt x="5238" y="5371"/>
                </a:cubicBezTo>
                <a:cubicBezTo>
                  <a:pt x="5204" y="5304"/>
                  <a:pt x="5204" y="5304"/>
                  <a:pt x="5305" y="5304"/>
                </a:cubicBezTo>
                <a:close/>
                <a:moveTo>
                  <a:pt x="4371" y="5404"/>
                </a:moveTo>
                <a:cubicBezTo>
                  <a:pt x="4371" y="5404"/>
                  <a:pt x="4404" y="5404"/>
                  <a:pt x="4404" y="5471"/>
                </a:cubicBezTo>
                <a:cubicBezTo>
                  <a:pt x="4404" y="5505"/>
                  <a:pt x="4471" y="5505"/>
                  <a:pt x="4471" y="5505"/>
                </a:cubicBezTo>
                <a:lnTo>
                  <a:pt x="4404" y="5505"/>
                </a:lnTo>
                <a:cubicBezTo>
                  <a:pt x="4371" y="5505"/>
                  <a:pt x="4337" y="5471"/>
                  <a:pt x="4337" y="5471"/>
                </a:cubicBezTo>
                <a:cubicBezTo>
                  <a:pt x="4337" y="5471"/>
                  <a:pt x="4337" y="5404"/>
                  <a:pt x="4371" y="5404"/>
                </a:cubicBezTo>
                <a:close/>
                <a:moveTo>
                  <a:pt x="2494" y="5480"/>
                </a:moveTo>
                <a:cubicBezTo>
                  <a:pt x="2503" y="5480"/>
                  <a:pt x="2503" y="5488"/>
                  <a:pt x="2503" y="5505"/>
                </a:cubicBezTo>
                <a:cubicBezTo>
                  <a:pt x="2503" y="5505"/>
                  <a:pt x="2473" y="5519"/>
                  <a:pt x="2453" y="5519"/>
                </a:cubicBezTo>
                <a:cubicBezTo>
                  <a:pt x="2443" y="5519"/>
                  <a:pt x="2436" y="5516"/>
                  <a:pt x="2436" y="5505"/>
                </a:cubicBezTo>
                <a:cubicBezTo>
                  <a:pt x="2469" y="5488"/>
                  <a:pt x="2486" y="5480"/>
                  <a:pt x="2494" y="5480"/>
                </a:cubicBezTo>
                <a:close/>
                <a:moveTo>
                  <a:pt x="4571" y="5471"/>
                </a:moveTo>
                <a:cubicBezTo>
                  <a:pt x="4571" y="5471"/>
                  <a:pt x="4571" y="5505"/>
                  <a:pt x="4537" y="5505"/>
                </a:cubicBezTo>
                <a:cubicBezTo>
                  <a:pt x="4537" y="5521"/>
                  <a:pt x="4529" y="5530"/>
                  <a:pt x="4521" y="5530"/>
                </a:cubicBezTo>
                <a:cubicBezTo>
                  <a:pt x="4512" y="5530"/>
                  <a:pt x="4504" y="5521"/>
                  <a:pt x="4504" y="5505"/>
                </a:cubicBezTo>
                <a:cubicBezTo>
                  <a:pt x="4504" y="5471"/>
                  <a:pt x="4571" y="5471"/>
                  <a:pt x="4571" y="5471"/>
                </a:cubicBezTo>
                <a:close/>
                <a:moveTo>
                  <a:pt x="2643" y="5443"/>
                </a:moveTo>
                <a:cubicBezTo>
                  <a:pt x="2661" y="5443"/>
                  <a:pt x="2682" y="5451"/>
                  <a:pt x="2703" y="5471"/>
                </a:cubicBezTo>
                <a:cubicBezTo>
                  <a:pt x="2803" y="5505"/>
                  <a:pt x="2736" y="5538"/>
                  <a:pt x="2669" y="5538"/>
                </a:cubicBezTo>
                <a:cubicBezTo>
                  <a:pt x="2636" y="5538"/>
                  <a:pt x="2569" y="5538"/>
                  <a:pt x="2569" y="5505"/>
                </a:cubicBezTo>
                <a:cubicBezTo>
                  <a:pt x="2569" y="5482"/>
                  <a:pt x="2601" y="5443"/>
                  <a:pt x="2643" y="5443"/>
                </a:cubicBezTo>
                <a:close/>
                <a:moveTo>
                  <a:pt x="3236" y="5605"/>
                </a:moveTo>
                <a:lnTo>
                  <a:pt x="3236" y="5605"/>
                </a:lnTo>
                <a:cubicBezTo>
                  <a:pt x="3212" y="5653"/>
                  <a:pt x="3205" y="5684"/>
                  <a:pt x="3191" y="5684"/>
                </a:cubicBezTo>
                <a:cubicBezTo>
                  <a:pt x="3185" y="5684"/>
                  <a:pt x="3179" y="5680"/>
                  <a:pt x="3170" y="5671"/>
                </a:cubicBezTo>
                <a:cubicBezTo>
                  <a:pt x="3203" y="5605"/>
                  <a:pt x="3236" y="5605"/>
                  <a:pt x="3236" y="5605"/>
                </a:cubicBezTo>
                <a:close/>
                <a:moveTo>
                  <a:pt x="2811" y="5621"/>
                </a:moveTo>
                <a:cubicBezTo>
                  <a:pt x="2828" y="5621"/>
                  <a:pt x="2836" y="5638"/>
                  <a:pt x="2836" y="5671"/>
                </a:cubicBezTo>
                <a:cubicBezTo>
                  <a:pt x="2836" y="5688"/>
                  <a:pt x="2828" y="5696"/>
                  <a:pt x="2811" y="5696"/>
                </a:cubicBezTo>
                <a:cubicBezTo>
                  <a:pt x="2794" y="5696"/>
                  <a:pt x="2769" y="5688"/>
                  <a:pt x="2736" y="5671"/>
                </a:cubicBezTo>
                <a:cubicBezTo>
                  <a:pt x="2769" y="5638"/>
                  <a:pt x="2794" y="5621"/>
                  <a:pt x="2811" y="5621"/>
                </a:cubicBezTo>
                <a:close/>
                <a:moveTo>
                  <a:pt x="3026" y="5690"/>
                </a:moveTo>
                <a:cubicBezTo>
                  <a:pt x="3036" y="5690"/>
                  <a:pt x="3036" y="5705"/>
                  <a:pt x="3036" y="5705"/>
                </a:cubicBezTo>
                <a:cubicBezTo>
                  <a:pt x="3036" y="5705"/>
                  <a:pt x="3036" y="5720"/>
                  <a:pt x="3026" y="5720"/>
                </a:cubicBezTo>
                <a:cubicBezTo>
                  <a:pt x="3021" y="5720"/>
                  <a:pt x="3014" y="5716"/>
                  <a:pt x="3003" y="5705"/>
                </a:cubicBezTo>
                <a:cubicBezTo>
                  <a:pt x="3014" y="5694"/>
                  <a:pt x="3021" y="5690"/>
                  <a:pt x="3026" y="5690"/>
                </a:cubicBezTo>
                <a:close/>
                <a:moveTo>
                  <a:pt x="2291" y="5525"/>
                </a:moveTo>
                <a:cubicBezTo>
                  <a:pt x="2298" y="5525"/>
                  <a:pt x="2302" y="5529"/>
                  <a:pt x="2302" y="5538"/>
                </a:cubicBezTo>
                <a:cubicBezTo>
                  <a:pt x="2302" y="5555"/>
                  <a:pt x="2311" y="5563"/>
                  <a:pt x="2323" y="5563"/>
                </a:cubicBezTo>
                <a:cubicBezTo>
                  <a:pt x="2336" y="5563"/>
                  <a:pt x="2352" y="5555"/>
                  <a:pt x="2369" y="5538"/>
                </a:cubicBezTo>
                <a:lnTo>
                  <a:pt x="2402" y="5538"/>
                </a:lnTo>
                <a:lnTo>
                  <a:pt x="2402" y="5605"/>
                </a:lnTo>
                <a:cubicBezTo>
                  <a:pt x="2436" y="5638"/>
                  <a:pt x="2453" y="5655"/>
                  <a:pt x="2448" y="5655"/>
                </a:cubicBezTo>
                <a:cubicBezTo>
                  <a:pt x="2444" y="5655"/>
                  <a:pt x="2419" y="5638"/>
                  <a:pt x="2369" y="5605"/>
                </a:cubicBezTo>
                <a:cubicBezTo>
                  <a:pt x="2345" y="5581"/>
                  <a:pt x="2322" y="5570"/>
                  <a:pt x="2301" y="5570"/>
                </a:cubicBezTo>
                <a:cubicBezTo>
                  <a:pt x="2264" y="5570"/>
                  <a:pt x="2236" y="5607"/>
                  <a:pt x="2236" y="5671"/>
                </a:cubicBezTo>
                <a:cubicBezTo>
                  <a:pt x="2236" y="5705"/>
                  <a:pt x="2236" y="5738"/>
                  <a:pt x="2202" y="5738"/>
                </a:cubicBezTo>
                <a:cubicBezTo>
                  <a:pt x="2202" y="5738"/>
                  <a:pt x="2202" y="5705"/>
                  <a:pt x="2236" y="5605"/>
                </a:cubicBezTo>
                <a:cubicBezTo>
                  <a:pt x="2236" y="5556"/>
                  <a:pt x="2271" y="5525"/>
                  <a:pt x="2291" y="5525"/>
                </a:cubicBezTo>
                <a:close/>
                <a:moveTo>
                  <a:pt x="3070" y="5738"/>
                </a:moveTo>
                <a:cubicBezTo>
                  <a:pt x="3136" y="5738"/>
                  <a:pt x="3136" y="5738"/>
                  <a:pt x="3136" y="5805"/>
                </a:cubicBezTo>
                <a:lnTo>
                  <a:pt x="3036" y="5805"/>
                </a:lnTo>
                <a:cubicBezTo>
                  <a:pt x="3036" y="5805"/>
                  <a:pt x="3036" y="5738"/>
                  <a:pt x="3070" y="5738"/>
                </a:cubicBezTo>
                <a:close/>
                <a:moveTo>
                  <a:pt x="2336" y="5738"/>
                </a:moveTo>
                <a:cubicBezTo>
                  <a:pt x="2369" y="5771"/>
                  <a:pt x="2369" y="5838"/>
                  <a:pt x="2302" y="5871"/>
                </a:cubicBezTo>
                <a:cubicBezTo>
                  <a:pt x="2202" y="5871"/>
                  <a:pt x="2202" y="5871"/>
                  <a:pt x="2169" y="5838"/>
                </a:cubicBezTo>
                <a:cubicBezTo>
                  <a:pt x="2236" y="5838"/>
                  <a:pt x="2236" y="5838"/>
                  <a:pt x="2302" y="5771"/>
                </a:cubicBezTo>
                <a:cubicBezTo>
                  <a:pt x="2302" y="5738"/>
                  <a:pt x="2336" y="5738"/>
                  <a:pt x="2336" y="5738"/>
                </a:cubicBezTo>
                <a:close/>
                <a:moveTo>
                  <a:pt x="2578" y="5621"/>
                </a:moveTo>
                <a:cubicBezTo>
                  <a:pt x="2586" y="5621"/>
                  <a:pt x="2603" y="5638"/>
                  <a:pt x="2636" y="5671"/>
                </a:cubicBezTo>
                <a:cubicBezTo>
                  <a:pt x="2636" y="5705"/>
                  <a:pt x="2669" y="5705"/>
                  <a:pt x="2669" y="5705"/>
                </a:cubicBezTo>
                <a:cubicBezTo>
                  <a:pt x="2669" y="5705"/>
                  <a:pt x="2703" y="5705"/>
                  <a:pt x="2736" y="5738"/>
                </a:cubicBezTo>
                <a:lnTo>
                  <a:pt x="2836" y="5738"/>
                </a:lnTo>
                <a:cubicBezTo>
                  <a:pt x="2869" y="5738"/>
                  <a:pt x="2869" y="5738"/>
                  <a:pt x="2869" y="5805"/>
                </a:cubicBezTo>
                <a:cubicBezTo>
                  <a:pt x="2853" y="5838"/>
                  <a:pt x="2811" y="5855"/>
                  <a:pt x="2769" y="5855"/>
                </a:cubicBezTo>
                <a:cubicBezTo>
                  <a:pt x="2728" y="5855"/>
                  <a:pt x="2686" y="5838"/>
                  <a:pt x="2669" y="5805"/>
                </a:cubicBezTo>
                <a:cubicBezTo>
                  <a:pt x="2654" y="5775"/>
                  <a:pt x="2646" y="5758"/>
                  <a:pt x="2632" y="5758"/>
                </a:cubicBezTo>
                <a:cubicBezTo>
                  <a:pt x="2616" y="5758"/>
                  <a:pt x="2591" y="5783"/>
                  <a:pt x="2536" y="5838"/>
                </a:cubicBezTo>
                <a:cubicBezTo>
                  <a:pt x="2519" y="5871"/>
                  <a:pt x="2494" y="5888"/>
                  <a:pt x="2469" y="5888"/>
                </a:cubicBezTo>
                <a:cubicBezTo>
                  <a:pt x="2444" y="5888"/>
                  <a:pt x="2419" y="5871"/>
                  <a:pt x="2402" y="5838"/>
                </a:cubicBezTo>
                <a:cubicBezTo>
                  <a:pt x="2377" y="5763"/>
                  <a:pt x="2390" y="5726"/>
                  <a:pt x="2440" y="5726"/>
                </a:cubicBezTo>
                <a:cubicBezTo>
                  <a:pt x="2457" y="5726"/>
                  <a:pt x="2478" y="5730"/>
                  <a:pt x="2503" y="5738"/>
                </a:cubicBezTo>
                <a:cubicBezTo>
                  <a:pt x="2536" y="5738"/>
                  <a:pt x="2536" y="5738"/>
                  <a:pt x="2536" y="5705"/>
                </a:cubicBezTo>
                <a:cubicBezTo>
                  <a:pt x="2569" y="5705"/>
                  <a:pt x="2569" y="5705"/>
                  <a:pt x="2569" y="5671"/>
                </a:cubicBezTo>
                <a:cubicBezTo>
                  <a:pt x="2569" y="5638"/>
                  <a:pt x="2569" y="5621"/>
                  <a:pt x="2578" y="5621"/>
                </a:cubicBezTo>
                <a:close/>
                <a:moveTo>
                  <a:pt x="2636" y="5905"/>
                </a:moveTo>
                <a:cubicBezTo>
                  <a:pt x="2636" y="5972"/>
                  <a:pt x="2569" y="5972"/>
                  <a:pt x="2536" y="5972"/>
                </a:cubicBezTo>
                <a:cubicBezTo>
                  <a:pt x="2536" y="5972"/>
                  <a:pt x="2536" y="5905"/>
                  <a:pt x="2569" y="5905"/>
                </a:cubicBezTo>
                <a:close/>
                <a:moveTo>
                  <a:pt x="2169" y="6005"/>
                </a:moveTo>
                <a:cubicBezTo>
                  <a:pt x="2202" y="6005"/>
                  <a:pt x="2169" y="6005"/>
                  <a:pt x="2169" y="6038"/>
                </a:cubicBezTo>
                <a:cubicBezTo>
                  <a:pt x="2119" y="6055"/>
                  <a:pt x="2094" y="6063"/>
                  <a:pt x="2090" y="6063"/>
                </a:cubicBezTo>
                <a:cubicBezTo>
                  <a:pt x="2086" y="6063"/>
                  <a:pt x="2102" y="6055"/>
                  <a:pt x="2136" y="6038"/>
                </a:cubicBezTo>
                <a:cubicBezTo>
                  <a:pt x="2136" y="6005"/>
                  <a:pt x="2169" y="6005"/>
                  <a:pt x="2169" y="6005"/>
                </a:cubicBezTo>
                <a:close/>
                <a:moveTo>
                  <a:pt x="34092" y="6672"/>
                </a:moveTo>
                <a:cubicBezTo>
                  <a:pt x="34158" y="6672"/>
                  <a:pt x="34192" y="6672"/>
                  <a:pt x="34192" y="6705"/>
                </a:cubicBezTo>
                <a:cubicBezTo>
                  <a:pt x="34192" y="6755"/>
                  <a:pt x="34167" y="6780"/>
                  <a:pt x="34138" y="6780"/>
                </a:cubicBezTo>
                <a:cubicBezTo>
                  <a:pt x="34108" y="6780"/>
                  <a:pt x="34075" y="6755"/>
                  <a:pt x="34058" y="6705"/>
                </a:cubicBezTo>
                <a:cubicBezTo>
                  <a:pt x="34025" y="6672"/>
                  <a:pt x="34025" y="6672"/>
                  <a:pt x="34092" y="6672"/>
                </a:cubicBezTo>
                <a:close/>
                <a:moveTo>
                  <a:pt x="30756" y="7706"/>
                </a:moveTo>
                <a:cubicBezTo>
                  <a:pt x="30823" y="7706"/>
                  <a:pt x="30756" y="7739"/>
                  <a:pt x="30756" y="7739"/>
                </a:cubicBezTo>
                <a:cubicBezTo>
                  <a:pt x="30689" y="7739"/>
                  <a:pt x="30656" y="7706"/>
                  <a:pt x="30689" y="7706"/>
                </a:cubicBezTo>
                <a:close/>
                <a:moveTo>
                  <a:pt x="15045" y="1"/>
                </a:moveTo>
                <a:cubicBezTo>
                  <a:pt x="15011" y="1"/>
                  <a:pt x="15011" y="1"/>
                  <a:pt x="15011" y="34"/>
                </a:cubicBezTo>
                <a:cubicBezTo>
                  <a:pt x="15011" y="34"/>
                  <a:pt x="14982" y="49"/>
                  <a:pt x="14952" y="49"/>
                </a:cubicBezTo>
                <a:cubicBezTo>
                  <a:pt x="14937" y="49"/>
                  <a:pt x="14923" y="45"/>
                  <a:pt x="14911" y="34"/>
                </a:cubicBezTo>
                <a:lnTo>
                  <a:pt x="14778" y="34"/>
                </a:lnTo>
                <a:cubicBezTo>
                  <a:pt x="14778" y="34"/>
                  <a:pt x="14711" y="67"/>
                  <a:pt x="14611" y="67"/>
                </a:cubicBezTo>
                <a:cubicBezTo>
                  <a:pt x="14544" y="67"/>
                  <a:pt x="14444" y="67"/>
                  <a:pt x="14444" y="101"/>
                </a:cubicBezTo>
                <a:lnTo>
                  <a:pt x="14344" y="101"/>
                </a:lnTo>
                <a:lnTo>
                  <a:pt x="14411" y="167"/>
                </a:lnTo>
                <a:lnTo>
                  <a:pt x="14278" y="167"/>
                </a:lnTo>
                <a:cubicBezTo>
                  <a:pt x="14244" y="167"/>
                  <a:pt x="14178" y="101"/>
                  <a:pt x="14178" y="67"/>
                </a:cubicBezTo>
                <a:cubicBezTo>
                  <a:pt x="14144" y="51"/>
                  <a:pt x="14128" y="42"/>
                  <a:pt x="14119" y="42"/>
                </a:cubicBezTo>
                <a:cubicBezTo>
                  <a:pt x="14111" y="42"/>
                  <a:pt x="14111" y="51"/>
                  <a:pt x="14111" y="67"/>
                </a:cubicBezTo>
                <a:cubicBezTo>
                  <a:pt x="14111" y="101"/>
                  <a:pt x="14077" y="167"/>
                  <a:pt x="14077" y="167"/>
                </a:cubicBezTo>
                <a:cubicBezTo>
                  <a:pt x="14044" y="167"/>
                  <a:pt x="14044" y="101"/>
                  <a:pt x="14044" y="101"/>
                </a:cubicBezTo>
                <a:cubicBezTo>
                  <a:pt x="14044" y="167"/>
                  <a:pt x="13911" y="201"/>
                  <a:pt x="13877" y="201"/>
                </a:cubicBezTo>
                <a:lnTo>
                  <a:pt x="13877" y="101"/>
                </a:lnTo>
                <a:cubicBezTo>
                  <a:pt x="13911" y="67"/>
                  <a:pt x="13911" y="67"/>
                  <a:pt x="13844" y="67"/>
                </a:cubicBezTo>
                <a:cubicBezTo>
                  <a:pt x="13811" y="84"/>
                  <a:pt x="13786" y="92"/>
                  <a:pt x="13765" y="92"/>
                </a:cubicBezTo>
                <a:cubicBezTo>
                  <a:pt x="13744" y="92"/>
                  <a:pt x="13727" y="84"/>
                  <a:pt x="13711" y="67"/>
                </a:cubicBezTo>
                <a:cubicBezTo>
                  <a:pt x="13701" y="58"/>
                  <a:pt x="13688" y="54"/>
                  <a:pt x="13675" y="54"/>
                </a:cubicBezTo>
                <a:cubicBezTo>
                  <a:pt x="13644" y="54"/>
                  <a:pt x="13610" y="77"/>
                  <a:pt x="13610" y="101"/>
                </a:cubicBezTo>
                <a:cubicBezTo>
                  <a:pt x="13610" y="167"/>
                  <a:pt x="13577" y="167"/>
                  <a:pt x="13577" y="167"/>
                </a:cubicBezTo>
                <a:lnTo>
                  <a:pt x="13510" y="167"/>
                </a:lnTo>
                <a:cubicBezTo>
                  <a:pt x="13477" y="184"/>
                  <a:pt x="13460" y="192"/>
                  <a:pt x="13452" y="192"/>
                </a:cubicBezTo>
                <a:cubicBezTo>
                  <a:pt x="13444" y="192"/>
                  <a:pt x="13444" y="184"/>
                  <a:pt x="13444" y="167"/>
                </a:cubicBezTo>
                <a:lnTo>
                  <a:pt x="13444" y="67"/>
                </a:lnTo>
                <a:cubicBezTo>
                  <a:pt x="13444" y="67"/>
                  <a:pt x="13410" y="67"/>
                  <a:pt x="13410" y="101"/>
                </a:cubicBezTo>
                <a:cubicBezTo>
                  <a:pt x="13410" y="134"/>
                  <a:pt x="13410" y="151"/>
                  <a:pt x="13406" y="151"/>
                </a:cubicBezTo>
                <a:cubicBezTo>
                  <a:pt x="13402" y="151"/>
                  <a:pt x="13394" y="134"/>
                  <a:pt x="13377" y="101"/>
                </a:cubicBezTo>
                <a:cubicBezTo>
                  <a:pt x="13367" y="81"/>
                  <a:pt x="13352" y="73"/>
                  <a:pt x="13336" y="73"/>
                </a:cubicBezTo>
                <a:cubicBezTo>
                  <a:pt x="13296" y="73"/>
                  <a:pt x="13253" y="120"/>
                  <a:pt x="13277" y="167"/>
                </a:cubicBezTo>
                <a:cubicBezTo>
                  <a:pt x="13277" y="179"/>
                  <a:pt x="13277" y="182"/>
                  <a:pt x="13276" y="182"/>
                </a:cubicBezTo>
                <a:cubicBezTo>
                  <a:pt x="13273" y="182"/>
                  <a:pt x="13266" y="167"/>
                  <a:pt x="13244" y="167"/>
                </a:cubicBezTo>
                <a:cubicBezTo>
                  <a:pt x="13212" y="104"/>
                  <a:pt x="13136" y="71"/>
                  <a:pt x="13064" y="71"/>
                </a:cubicBezTo>
                <a:cubicBezTo>
                  <a:pt x="12984" y="71"/>
                  <a:pt x="12910" y="113"/>
                  <a:pt x="12910" y="201"/>
                </a:cubicBezTo>
                <a:cubicBezTo>
                  <a:pt x="12910" y="234"/>
                  <a:pt x="12910" y="234"/>
                  <a:pt x="12877" y="234"/>
                </a:cubicBezTo>
                <a:cubicBezTo>
                  <a:pt x="12877" y="234"/>
                  <a:pt x="12743" y="201"/>
                  <a:pt x="12676" y="201"/>
                </a:cubicBezTo>
                <a:cubicBezTo>
                  <a:pt x="12576" y="201"/>
                  <a:pt x="12443" y="167"/>
                  <a:pt x="12443" y="167"/>
                </a:cubicBezTo>
                <a:cubicBezTo>
                  <a:pt x="12443" y="134"/>
                  <a:pt x="12435" y="117"/>
                  <a:pt x="12422" y="117"/>
                </a:cubicBezTo>
                <a:cubicBezTo>
                  <a:pt x="12410" y="117"/>
                  <a:pt x="12393" y="134"/>
                  <a:pt x="12376" y="167"/>
                </a:cubicBezTo>
                <a:cubicBezTo>
                  <a:pt x="12360" y="184"/>
                  <a:pt x="12351" y="192"/>
                  <a:pt x="12347" y="192"/>
                </a:cubicBezTo>
                <a:cubicBezTo>
                  <a:pt x="12343" y="192"/>
                  <a:pt x="12343" y="184"/>
                  <a:pt x="12343" y="167"/>
                </a:cubicBezTo>
                <a:cubicBezTo>
                  <a:pt x="12343" y="101"/>
                  <a:pt x="12343" y="101"/>
                  <a:pt x="12243" y="101"/>
                </a:cubicBezTo>
                <a:cubicBezTo>
                  <a:pt x="12209" y="101"/>
                  <a:pt x="12176" y="167"/>
                  <a:pt x="12109" y="167"/>
                </a:cubicBezTo>
                <a:cubicBezTo>
                  <a:pt x="12109" y="179"/>
                  <a:pt x="12106" y="182"/>
                  <a:pt x="12101" y="182"/>
                </a:cubicBezTo>
                <a:cubicBezTo>
                  <a:pt x="12091" y="182"/>
                  <a:pt x="12076" y="167"/>
                  <a:pt x="12076" y="167"/>
                </a:cubicBezTo>
                <a:cubicBezTo>
                  <a:pt x="12076" y="137"/>
                  <a:pt x="12069" y="121"/>
                  <a:pt x="12059" y="121"/>
                </a:cubicBezTo>
                <a:cubicBezTo>
                  <a:pt x="12046" y="121"/>
                  <a:pt x="12028" y="146"/>
                  <a:pt x="12009" y="201"/>
                </a:cubicBezTo>
                <a:lnTo>
                  <a:pt x="11909" y="267"/>
                </a:lnTo>
                <a:lnTo>
                  <a:pt x="11843" y="201"/>
                </a:lnTo>
                <a:cubicBezTo>
                  <a:pt x="11793" y="151"/>
                  <a:pt x="11751" y="126"/>
                  <a:pt x="11726" y="126"/>
                </a:cubicBezTo>
                <a:cubicBezTo>
                  <a:pt x="11701" y="126"/>
                  <a:pt x="11692" y="151"/>
                  <a:pt x="11709" y="201"/>
                </a:cubicBezTo>
                <a:cubicBezTo>
                  <a:pt x="11709" y="217"/>
                  <a:pt x="11709" y="226"/>
                  <a:pt x="11705" y="226"/>
                </a:cubicBezTo>
                <a:cubicBezTo>
                  <a:pt x="11701" y="226"/>
                  <a:pt x="11692" y="217"/>
                  <a:pt x="11676" y="201"/>
                </a:cubicBezTo>
                <a:cubicBezTo>
                  <a:pt x="11642" y="184"/>
                  <a:pt x="11617" y="176"/>
                  <a:pt x="11584" y="176"/>
                </a:cubicBezTo>
                <a:cubicBezTo>
                  <a:pt x="11551" y="176"/>
                  <a:pt x="11509" y="184"/>
                  <a:pt x="11442" y="201"/>
                </a:cubicBezTo>
                <a:cubicBezTo>
                  <a:pt x="11426" y="217"/>
                  <a:pt x="11409" y="226"/>
                  <a:pt x="11392" y="226"/>
                </a:cubicBezTo>
                <a:cubicBezTo>
                  <a:pt x="11376" y="226"/>
                  <a:pt x="11359" y="217"/>
                  <a:pt x="11342" y="201"/>
                </a:cubicBezTo>
                <a:cubicBezTo>
                  <a:pt x="11342" y="184"/>
                  <a:pt x="11326" y="176"/>
                  <a:pt x="11309" y="176"/>
                </a:cubicBezTo>
                <a:cubicBezTo>
                  <a:pt x="11292" y="176"/>
                  <a:pt x="11275" y="184"/>
                  <a:pt x="11275" y="201"/>
                </a:cubicBezTo>
                <a:cubicBezTo>
                  <a:pt x="11275" y="217"/>
                  <a:pt x="11275" y="226"/>
                  <a:pt x="11267" y="226"/>
                </a:cubicBezTo>
                <a:cubicBezTo>
                  <a:pt x="11259" y="226"/>
                  <a:pt x="11242" y="217"/>
                  <a:pt x="11209" y="201"/>
                </a:cubicBezTo>
                <a:cubicBezTo>
                  <a:pt x="11167" y="187"/>
                  <a:pt x="11132" y="179"/>
                  <a:pt x="11106" y="179"/>
                </a:cubicBezTo>
                <a:cubicBezTo>
                  <a:pt x="11071" y="179"/>
                  <a:pt x="11056" y="195"/>
                  <a:pt x="11075" y="234"/>
                </a:cubicBezTo>
                <a:lnTo>
                  <a:pt x="11075" y="267"/>
                </a:lnTo>
                <a:cubicBezTo>
                  <a:pt x="11075" y="267"/>
                  <a:pt x="11042" y="234"/>
                  <a:pt x="11042" y="201"/>
                </a:cubicBezTo>
                <a:cubicBezTo>
                  <a:pt x="11042" y="167"/>
                  <a:pt x="11042" y="167"/>
                  <a:pt x="11009" y="167"/>
                </a:cubicBezTo>
                <a:cubicBezTo>
                  <a:pt x="10984" y="180"/>
                  <a:pt x="10964" y="187"/>
                  <a:pt x="10947" y="187"/>
                </a:cubicBezTo>
                <a:cubicBezTo>
                  <a:pt x="10917" y="187"/>
                  <a:pt x="10896" y="164"/>
                  <a:pt x="10875" y="101"/>
                </a:cubicBezTo>
                <a:cubicBezTo>
                  <a:pt x="10856" y="81"/>
                  <a:pt x="10848" y="62"/>
                  <a:pt x="10844" y="62"/>
                </a:cubicBezTo>
                <a:cubicBezTo>
                  <a:pt x="10842" y="62"/>
                  <a:pt x="10842" y="72"/>
                  <a:pt x="10842" y="101"/>
                </a:cubicBezTo>
                <a:cubicBezTo>
                  <a:pt x="10842" y="167"/>
                  <a:pt x="10842" y="201"/>
                  <a:pt x="10742" y="201"/>
                </a:cubicBezTo>
                <a:cubicBezTo>
                  <a:pt x="10708" y="201"/>
                  <a:pt x="10675" y="201"/>
                  <a:pt x="10675" y="234"/>
                </a:cubicBezTo>
                <a:cubicBezTo>
                  <a:pt x="10675" y="251"/>
                  <a:pt x="10658" y="259"/>
                  <a:pt x="10642" y="259"/>
                </a:cubicBezTo>
                <a:cubicBezTo>
                  <a:pt x="10625" y="259"/>
                  <a:pt x="10608" y="251"/>
                  <a:pt x="10608" y="234"/>
                </a:cubicBezTo>
                <a:cubicBezTo>
                  <a:pt x="10595" y="220"/>
                  <a:pt x="10587" y="207"/>
                  <a:pt x="10568" y="207"/>
                </a:cubicBezTo>
                <a:cubicBezTo>
                  <a:pt x="10542" y="207"/>
                  <a:pt x="10493" y="235"/>
                  <a:pt x="10375" y="334"/>
                </a:cubicBezTo>
                <a:lnTo>
                  <a:pt x="10375" y="267"/>
                </a:lnTo>
                <a:cubicBezTo>
                  <a:pt x="10360" y="313"/>
                  <a:pt x="10324" y="331"/>
                  <a:pt x="10293" y="331"/>
                </a:cubicBezTo>
                <a:cubicBezTo>
                  <a:pt x="10255" y="331"/>
                  <a:pt x="10223" y="304"/>
                  <a:pt x="10241" y="267"/>
                </a:cubicBezTo>
                <a:cubicBezTo>
                  <a:pt x="10241" y="256"/>
                  <a:pt x="10241" y="253"/>
                  <a:pt x="10240" y="253"/>
                </a:cubicBezTo>
                <a:cubicBezTo>
                  <a:pt x="10238" y="253"/>
                  <a:pt x="10230" y="267"/>
                  <a:pt x="10208" y="267"/>
                </a:cubicBezTo>
                <a:cubicBezTo>
                  <a:pt x="10191" y="301"/>
                  <a:pt x="10183" y="318"/>
                  <a:pt x="10179" y="318"/>
                </a:cubicBezTo>
                <a:cubicBezTo>
                  <a:pt x="10175" y="318"/>
                  <a:pt x="10175" y="301"/>
                  <a:pt x="10175" y="267"/>
                </a:cubicBezTo>
                <a:cubicBezTo>
                  <a:pt x="10175" y="234"/>
                  <a:pt x="10175" y="234"/>
                  <a:pt x="10108" y="201"/>
                </a:cubicBezTo>
                <a:cubicBezTo>
                  <a:pt x="10075" y="201"/>
                  <a:pt x="10075" y="201"/>
                  <a:pt x="10108" y="234"/>
                </a:cubicBezTo>
                <a:cubicBezTo>
                  <a:pt x="10108" y="267"/>
                  <a:pt x="10108" y="267"/>
                  <a:pt x="10075" y="267"/>
                </a:cubicBezTo>
                <a:cubicBezTo>
                  <a:pt x="10066" y="259"/>
                  <a:pt x="10059" y="254"/>
                  <a:pt x="10054" y="254"/>
                </a:cubicBezTo>
                <a:cubicBezTo>
                  <a:pt x="10041" y="254"/>
                  <a:pt x="10041" y="285"/>
                  <a:pt x="10041" y="334"/>
                </a:cubicBezTo>
                <a:cubicBezTo>
                  <a:pt x="10008" y="267"/>
                  <a:pt x="9941" y="267"/>
                  <a:pt x="9908" y="267"/>
                </a:cubicBezTo>
                <a:cubicBezTo>
                  <a:pt x="9874" y="267"/>
                  <a:pt x="9874" y="267"/>
                  <a:pt x="9874" y="334"/>
                </a:cubicBezTo>
                <a:cubicBezTo>
                  <a:pt x="9908" y="368"/>
                  <a:pt x="9908" y="368"/>
                  <a:pt x="9841" y="401"/>
                </a:cubicBezTo>
                <a:cubicBezTo>
                  <a:pt x="9800" y="415"/>
                  <a:pt x="9775" y="423"/>
                  <a:pt x="9764" y="423"/>
                </a:cubicBezTo>
                <a:cubicBezTo>
                  <a:pt x="9747" y="423"/>
                  <a:pt x="9755" y="407"/>
                  <a:pt x="9774" y="368"/>
                </a:cubicBezTo>
                <a:cubicBezTo>
                  <a:pt x="9774" y="267"/>
                  <a:pt x="9774" y="267"/>
                  <a:pt x="9674" y="267"/>
                </a:cubicBezTo>
                <a:cubicBezTo>
                  <a:pt x="9574" y="267"/>
                  <a:pt x="9541" y="267"/>
                  <a:pt x="9508" y="368"/>
                </a:cubicBezTo>
                <a:cubicBezTo>
                  <a:pt x="9474" y="384"/>
                  <a:pt x="9458" y="393"/>
                  <a:pt x="9449" y="393"/>
                </a:cubicBezTo>
                <a:cubicBezTo>
                  <a:pt x="9441" y="393"/>
                  <a:pt x="9441" y="384"/>
                  <a:pt x="9441" y="368"/>
                </a:cubicBezTo>
                <a:cubicBezTo>
                  <a:pt x="9441" y="334"/>
                  <a:pt x="9407" y="334"/>
                  <a:pt x="9241" y="334"/>
                </a:cubicBezTo>
                <a:lnTo>
                  <a:pt x="9041" y="334"/>
                </a:lnTo>
                <a:cubicBezTo>
                  <a:pt x="9041" y="292"/>
                  <a:pt x="9023" y="274"/>
                  <a:pt x="9000" y="274"/>
                </a:cubicBezTo>
                <a:cubicBezTo>
                  <a:pt x="8968" y="274"/>
                  <a:pt x="8927" y="309"/>
                  <a:pt x="8907" y="368"/>
                </a:cubicBezTo>
                <a:cubicBezTo>
                  <a:pt x="8907" y="391"/>
                  <a:pt x="8890" y="415"/>
                  <a:pt x="8881" y="415"/>
                </a:cubicBezTo>
                <a:cubicBezTo>
                  <a:pt x="8877" y="415"/>
                  <a:pt x="8874" y="411"/>
                  <a:pt x="8874" y="401"/>
                </a:cubicBezTo>
                <a:cubicBezTo>
                  <a:pt x="8874" y="368"/>
                  <a:pt x="8874" y="368"/>
                  <a:pt x="8840" y="368"/>
                </a:cubicBezTo>
                <a:lnTo>
                  <a:pt x="8840" y="267"/>
                </a:lnTo>
                <a:cubicBezTo>
                  <a:pt x="8840" y="267"/>
                  <a:pt x="8774" y="267"/>
                  <a:pt x="8740" y="368"/>
                </a:cubicBezTo>
                <a:cubicBezTo>
                  <a:pt x="8721" y="446"/>
                  <a:pt x="8713" y="478"/>
                  <a:pt x="8689" y="478"/>
                </a:cubicBezTo>
                <a:cubicBezTo>
                  <a:pt x="8673" y="478"/>
                  <a:pt x="8648" y="462"/>
                  <a:pt x="8607" y="434"/>
                </a:cubicBezTo>
                <a:cubicBezTo>
                  <a:pt x="8535" y="362"/>
                  <a:pt x="8515" y="307"/>
                  <a:pt x="8509" y="307"/>
                </a:cubicBezTo>
                <a:cubicBezTo>
                  <a:pt x="8507" y="307"/>
                  <a:pt x="8507" y="316"/>
                  <a:pt x="8507" y="334"/>
                </a:cubicBezTo>
                <a:cubicBezTo>
                  <a:pt x="8507" y="334"/>
                  <a:pt x="8440" y="368"/>
                  <a:pt x="8407" y="368"/>
                </a:cubicBezTo>
                <a:cubicBezTo>
                  <a:pt x="8340" y="368"/>
                  <a:pt x="8273" y="401"/>
                  <a:pt x="8373" y="501"/>
                </a:cubicBezTo>
                <a:cubicBezTo>
                  <a:pt x="8397" y="525"/>
                  <a:pt x="8404" y="548"/>
                  <a:pt x="8394" y="548"/>
                </a:cubicBezTo>
                <a:cubicBezTo>
                  <a:pt x="8390" y="548"/>
                  <a:pt x="8383" y="544"/>
                  <a:pt x="8373" y="534"/>
                </a:cubicBezTo>
                <a:cubicBezTo>
                  <a:pt x="8340" y="501"/>
                  <a:pt x="8273" y="501"/>
                  <a:pt x="8240" y="501"/>
                </a:cubicBezTo>
                <a:cubicBezTo>
                  <a:pt x="8173" y="501"/>
                  <a:pt x="8173" y="501"/>
                  <a:pt x="8240" y="534"/>
                </a:cubicBezTo>
                <a:cubicBezTo>
                  <a:pt x="8273" y="568"/>
                  <a:pt x="8273" y="568"/>
                  <a:pt x="8240" y="568"/>
                </a:cubicBezTo>
                <a:cubicBezTo>
                  <a:pt x="8207" y="568"/>
                  <a:pt x="8173" y="534"/>
                  <a:pt x="8173" y="501"/>
                </a:cubicBezTo>
                <a:cubicBezTo>
                  <a:pt x="8173" y="436"/>
                  <a:pt x="8104" y="400"/>
                  <a:pt x="8054" y="400"/>
                </a:cubicBezTo>
                <a:cubicBezTo>
                  <a:pt x="8027" y="400"/>
                  <a:pt x="8006" y="411"/>
                  <a:pt x="8006" y="434"/>
                </a:cubicBezTo>
                <a:cubicBezTo>
                  <a:pt x="8006" y="501"/>
                  <a:pt x="7940" y="501"/>
                  <a:pt x="7906" y="501"/>
                </a:cubicBezTo>
                <a:cubicBezTo>
                  <a:pt x="7873" y="501"/>
                  <a:pt x="7840" y="501"/>
                  <a:pt x="7840" y="534"/>
                </a:cubicBezTo>
                <a:cubicBezTo>
                  <a:pt x="7840" y="534"/>
                  <a:pt x="7855" y="549"/>
                  <a:pt x="7874" y="549"/>
                </a:cubicBezTo>
                <a:cubicBezTo>
                  <a:pt x="7884" y="549"/>
                  <a:pt x="7895" y="545"/>
                  <a:pt x="7906" y="534"/>
                </a:cubicBezTo>
                <a:cubicBezTo>
                  <a:pt x="7940" y="534"/>
                  <a:pt x="8006" y="534"/>
                  <a:pt x="7940" y="568"/>
                </a:cubicBezTo>
                <a:cubicBezTo>
                  <a:pt x="7940" y="601"/>
                  <a:pt x="7906" y="601"/>
                  <a:pt x="7873" y="601"/>
                </a:cubicBezTo>
                <a:cubicBezTo>
                  <a:pt x="7840" y="601"/>
                  <a:pt x="7773" y="668"/>
                  <a:pt x="7773" y="668"/>
                </a:cubicBezTo>
                <a:lnTo>
                  <a:pt x="7740" y="668"/>
                </a:lnTo>
                <a:cubicBezTo>
                  <a:pt x="7740" y="601"/>
                  <a:pt x="7740" y="601"/>
                  <a:pt x="7773" y="601"/>
                </a:cubicBezTo>
                <a:cubicBezTo>
                  <a:pt x="7773" y="601"/>
                  <a:pt x="7840" y="568"/>
                  <a:pt x="7773" y="568"/>
                </a:cubicBezTo>
                <a:cubicBezTo>
                  <a:pt x="7773" y="534"/>
                  <a:pt x="7773" y="501"/>
                  <a:pt x="7840" y="501"/>
                </a:cubicBezTo>
                <a:cubicBezTo>
                  <a:pt x="7873" y="501"/>
                  <a:pt x="7873" y="434"/>
                  <a:pt x="7873" y="401"/>
                </a:cubicBezTo>
                <a:cubicBezTo>
                  <a:pt x="7873" y="384"/>
                  <a:pt x="7873" y="376"/>
                  <a:pt x="7869" y="376"/>
                </a:cubicBezTo>
                <a:cubicBezTo>
                  <a:pt x="7865" y="376"/>
                  <a:pt x="7856" y="384"/>
                  <a:pt x="7840" y="401"/>
                </a:cubicBezTo>
                <a:cubicBezTo>
                  <a:pt x="7773" y="434"/>
                  <a:pt x="7773" y="434"/>
                  <a:pt x="7740" y="434"/>
                </a:cubicBezTo>
                <a:lnTo>
                  <a:pt x="7706" y="434"/>
                </a:lnTo>
                <a:cubicBezTo>
                  <a:pt x="7706" y="501"/>
                  <a:pt x="7706" y="501"/>
                  <a:pt x="7673" y="501"/>
                </a:cubicBezTo>
                <a:cubicBezTo>
                  <a:pt x="7660" y="488"/>
                  <a:pt x="7647" y="483"/>
                  <a:pt x="7635" y="483"/>
                </a:cubicBezTo>
                <a:cubicBezTo>
                  <a:pt x="7584" y="483"/>
                  <a:pt x="7546" y="574"/>
                  <a:pt x="7573" y="601"/>
                </a:cubicBezTo>
                <a:cubicBezTo>
                  <a:pt x="7573" y="601"/>
                  <a:pt x="7573" y="668"/>
                  <a:pt x="7539" y="668"/>
                </a:cubicBezTo>
                <a:cubicBezTo>
                  <a:pt x="7506" y="668"/>
                  <a:pt x="7506" y="601"/>
                  <a:pt x="7439" y="601"/>
                </a:cubicBezTo>
                <a:cubicBezTo>
                  <a:pt x="7439" y="568"/>
                  <a:pt x="7406" y="568"/>
                  <a:pt x="7339" y="568"/>
                </a:cubicBezTo>
                <a:cubicBezTo>
                  <a:pt x="7310" y="577"/>
                  <a:pt x="7278" y="581"/>
                  <a:pt x="7250" y="581"/>
                </a:cubicBezTo>
                <a:cubicBezTo>
                  <a:pt x="7181" y="581"/>
                  <a:pt x="7135" y="558"/>
                  <a:pt x="7206" y="534"/>
                </a:cubicBezTo>
                <a:lnTo>
                  <a:pt x="7106" y="534"/>
                </a:lnTo>
                <a:cubicBezTo>
                  <a:pt x="7039" y="534"/>
                  <a:pt x="7006" y="534"/>
                  <a:pt x="7039" y="568"/>
                </a:cubicBezTo>
                <a:cubicBezTo>
                  <a:pt x="7072" y="601"/>
                  <a:pt x="7039" y="601"/>
                  <a:pt x="7039" y="601"/>
                </a:cubicBezTo>
                <a:lnTo>
                  <a:pt x="7006" y="601"/>
                </a:lnTo>
                <a:cubicBezTo>
                  <a:pt x="7006" y="601"/>
                  <a:pt x="7006" y="668"/>
                  <a:pt x="7039" y="668"/>
                </a:cubicBezTo>
                <a:lnTo>
                  <a:pt x="7006" y="668"/>
                </a:lnTo>
                <a:cubicBezTo>
                  <a:pt x="6939" y="668"/>
                  <a:pt x="6906" y="668"/>
                  <a:pt x="6906" y="601"/>
                </a:cubicBezTo>
                <a:cubicBezTo>
                  <a:pt x="6906" y="601"/>
                  <a:pt x="6906" y="568"/>
                  <a:pt x="6872" y="568"/>
                </a:cubicBezTo>
                <a:lnTo>
                  <a:pt x="6839" y="568"/>
                </a:lnTo>
                <a:cubicBezTo>
                  <a:pt x="6839" y="568"/>
                  <a:pt x="6739" y="601"/>
                  <a:pt x="6672" y="601"/>
                </a:cubicBezTo>
                <a:cubicBezTo>
                  <a:pt x="6572" y="601"/>
                  <a:pt x="6505" y="601"/>
                  <a:pt x="6505" y="668"/>
                </a:cubicBezTo>
                <a:cubicBezTo>
                  <a:pt x="6505" y="668"/>
                  <a:pt x="6520" y="683"/>
                  <a:pt x="6540" y="683"/>
                </a:cubicBezTo>
                <a:cubicBezTo>
                  <a:pt x="6550" y="683"/>
                  <a:pt x="6561" y="679"/>
                  <a:pt x="6572" y="668"/>
                </a:cubicBezTo>
                <a:cubicBezTo>
                  <a:pt x="6605" y="668"/>
                  <a:pt x="6605" y="668"/>
                  <a:pt x="6605" y="701"/>
                </a:cubicBezTo>
                <a:cubicBezTo>
                  <a:pt x="6589" y="718"/>
                  <a:pt x="6580" y="726"/>
                  <a:pt x="6568" y="726"/>
                </a:cubicBezTo>
                <a:cubicBezTo>
                  <a:pt x="6555" y="726"/>
                  <a:pt x="6539" y="718"/>
                  <a:pt x="6505" y="701"/>
                </a:cubicBezTo>
                <a:cubicBezTo>
                  <a:pt x="6439" y="684"/>
                  <a:pt x="6405" y="676"/>
                  <a:pt x="6393" y="676"/>
                </a:cubicBezTo>
                <a:cubicBezTo>
                  <a:pt x="6380" y="676"/>
                  <a:pt x="6389" y="684"/>
                  <a:pt x="6405" y="701"/>
                </a:cubicBezTo>
                <a:cubicBezTo>
                  <a:pt x="6405" y="734"/>
                  <a:pt x="6405" y="734"/>
                  <a:pt x="6372" y="734"/>
                </a:cubicBezTo>
                <a:cubicBezTo>
                  <a:pt x="6339" y="734"/>
                  <a:pt x="6272" y="701"/>
                  <a:pt x="6272" y="701"/>
                </a:cubicBezTo>
                <a:cubicBezTo>
                  <a:pt x="6272" y="701"/>
                  <a:pt x="6257" y="686"/>
                  <a:pt x="6237" y="686"/>
                </a:cubicBezTo>
                <a:cubicBezTo>
                  <a:pt x="6227" y="686"/>
                  <a:pt x="6216" y="690"/>
                  <a:pt x="6205" y="701"/>
                </a:cubicBezTo>
                <a:lnTo>
                  <a:pt x="6172" y="701"/>
                </a:lnTo>
                <a:cubicBezTo>
                  <a:pt x="6172" y="691"/>
                  <a:pt x="6158" y="687"/>
                  <a:pt x="6135" y="687"/>
                </a:cubicBezTo>
                <a:cubicBezTo>
                  <a:pt x="6080" y="687"/>
                  <a:pt x="5976" y="711"/>
                  <a:pt x="5905" y="734"/>
                </a:cubicBezTo>
                <a:cubicBezTo>
                  <a:pt x="5872" y="768"/>
                  <a:pt x="5838" y="768"/>
                  <a:pt x="5838" y="768"/>
                </a:cubicBezTo>
                <a:cubicBezTo>
                  <a:pt x="5838" y="727"/>
                  <a:pt x="5838" y="698"/>
                  <a:pt x="5823" y="698"/>
                </a:cubicBezTo>
                <a:cubicBezTo>
                  <a:pt x="5813" y="698"/>
                  <a:pt x="5797" y="709"/>
                  <a:pt x="5772" y="734"/>
                </a:cubicBezTo>
                <a:cubicBezTo>
                  <a:pt x="5755" y="751"/>
                  <a:pt x="5747" y="759"/>
                  <a:pt x="5742" y="759"/>
                </a:cubicBezTo>
                <a:cubicBezTo>
                  <a:pt x="5738" y="759"/>
                  <a:pt x="5738" y="751"/>
                  <a:pt x="5738" y="734"/>
                </a:cubicBezTo>
                <a:lnTo>
                  <a:pt x="5705" y="734"/>
                </a:lnTo>
                <a:cubicBezTo>
                  <a:pt x="5671" y="768"/>
                  <a:pt x="5671" y="768"/>
                  <a:pt x="5671" y="835"/>
                </a:cubicBezTo>
                <a:cubicBezTo>
                  <a:pt x="5671" y="835"/>
                  <a:pt x="5671" y="868"/>
                  <a:pt x="5605" y="868"/>
                </a:cubicBezTo>
                <a:cubicBezTo>
                  <a:pt x="5538" y="868"/>
                  <a:pt x="5538" y="868"/>
                  <a:pt x="5605" y="768"/>
                </a:cubicBezTo>
                <a:cubicBezTo>
                  <a:pt x="5638" y="751"/>
                  <a:pt x="5655" y="743"/>
                  <a:pt x="5651" y="743"/>
                </a:cubicBezTo>
                <a:cubicBezTo>
                  <a:pt x="5646" y="743"/>
                  <a:pt x="5621" y="751"/>
                  <a:pt x="5571" y="768"/>
                </a:cubicBezTo>
                <a:cubicBezTo>
                  <a:pt x="5538" y="835"/>
                  <a:pt x="5438" y="868"/>
                  <a:pt x="5438" y="868"/>
                </a:cubicBezTo>
                <a:cubicBezTo>
                  <a:pt x="5438" y="885"/>
                  <a:pt x="5430" y="893"/>
                  <a:pt x="5417" y="893"/>
                </a:cubicBezTo>
                <a:cubicBezTo>
                  <a:pt x="5405" y="893"/>
                  <a:pt x="5388" y="885"/>
                  <a:pt x="5371" y="868"/>
                </a:cubicBezTo>
                <a:cubicBezTo>
                  <a:pt x="5355" y="851"/>
                  <a:pt x="5346" y="843"/>
                  <a:pt x="5342" y="843"/>
                </a:cubicBezTo>
                <a:cubicBezTo>
                  <a:pt x="5338" y="843"/>
                  <a:pt x="5338" y="851"/>
                  <a:pt x="5338" y="868"/>
                </a:cubicBezTo>
                <a:cubicBezTo>
                  <a:pt x="5338" y="901"/>
                  <a:pt x="5271" y="901"/>
                  <a:pt x="5204" y="901"/>
                </a:cubicBezTo>
                <a:cubicBezTo>
                  <a:pt x="5104" y="901"/>
                  <a:pt x="5071" y="901"/>
                  <a:pt x="5104" y="935"/>
                </a:cubicBezTo>
                <a:cubicBezTo>
                  <a:pt x="5171" y="1001"/>
                  <a:pt x="5104" y="1001"/>
                  <a:pt x="5004" y="1001"/>
                </a:cubicBezTo>
                <a:cubicBezTo>
                  <a:pt x="4737" y="1001"/>
                  <a:pt x="4737" y="1001"/>
                  <a:pt x="4704" y="1101"/>
                </a:cubicBezTo>
                <a:cubicBezTo>
                  <a:pt x="4704" y="1168"/>
                  <a:pt x="4671" y="1201"/>
                  <a:pt x="4604" y="1201"/>
                </a:cubicBezTo>
                <a:cubicBezTo>
                  <a:pt x="4571" y="1201"/>
                  <a:pt x="4571" y="1201"/>
                  <a:pt x="4571" y="1268"/>
                </a:cubicBezTo>
                <a:cubicBezTo>
                  <a:pt x="4571" y="1335"/>
                  <a:pt x="4604" y="1402"/>
                  <a:pt x="4604" y="1402"/>
                </a:cubicBezTo>
                <a:cubicBezTo>
                  <a:pt x="4671" y="1435"/>
                  <a:pt x="4671" y="1535"/>
                  <a:pt x="4604" y="1535"/>
                </a:cubicBezTo>
                <a:cubicBezTo>
                  <a:pt x="4571" y="1535"/>
                  <a:pt x="4571" y="1535"/>
                  <a:pt x="4604" y="1568"/>
                </a:cubicBezTo>
                <a:cubicBezTo>
                  <a:pt x="4671" y="1602"/>
                  <a:pt x="4671" y="1602"/>
                  <a:pt x="4604" y="1602"/>
                </a:cubicBezTo>
                <a:lnTo>
                  <a:pt x="4604" y="1668"/>
                </a:lnTo>
                <a:cubicBezTo>
                  <a:pt x="4671" y="1702"/>
                  <a:pt x="4671" y="1702"/>
                  <a:pt x="4604" y="1702"/>
                </a:cubicBezTo>
                <a:cubicBezTo>
                  <a:pt x="4594" y="1692"/>
                  <a:pt x="4587" y="1688"/>
                  <a:pt x="4583" y="1688"/>
                </a:cubicBezTo>
                <a:cubicBezTo>
                  <a:pt x="4574" y="1688"/>
                  <a:pt x="4580" y="1712"/>
                  <a:pt x="4604" y="1735"/>
                </a:cubicBezTo>
                <a:lnTo>
                  <a:pt x="4704" y="1835"/>
                </a:lnTo>
                <a:lnTo>
                  <a:pt x="4737" y="1869"/>
                </a:lnTo>
                <a:cubicBezTo>
                  <a:pt x="4757" y="1908"/>
                  <a:pt x="4765" y="1924"/>
                  <a:pt x="4755" y="1924"/>
                </a:cubicBezTo>
                <a:cubicBezTo>
                  <a:pt x="4748" y="1924"/>
                  <a:pt x="4732" y="1916"/>
                  <a:pt x="4704" y="1902"/>
                </a:cubicBezTo>
                <a:cubicBezTo>
                  <a:pt x="4671" y="1902"/>
                  <a:pt x="4604" y="1902"/>
                  <a:pt x="4604" y="1935"/>
                </a:cubicBezTo>
                <a:cubicBezTo>
                  <a:pt x="4604" y="1984"/>
                  <a:pt x="4658" y="2015"/>
                  <a:pt x="4700" y="2015"/>
                </a:cubicBezTo>
                <a:cubicBezTo>
                  <a:pt x="4715" y="2015"/>
                  <a:pt x="4729" y="2011"/>
                  <a:pt x="4737" y="2002"/>
                </a:cubicBezTo>
                <a:cubicBezTo>
                  <a:pt x="4737" y="2002"/>
                  <a:pt x="4771" y="2002"/>
                  <a:pt x="4737" y="2035"/>
                </a:cubicBezTo>
                <a:cubicBezTo>
                  <a:pt x="4737" y="2069"/>
                  <a:pt x="4704" y="2069"/>
                  <a:pt x="4671" y="2069"/>
                </a:cubicBezTo>
                <a:cubicBezTo>
                  <a:pt x="4604" y="2069"/>
                  <a:pt x="4571" y="2069"/>
                  <a:pt x="4571" y="2102"/>
                </a:cubicBezTo>
                <a:cubicBezTo>
                  <a:pt x="4571" y="2102"/>
                  <a:pt x="4604" y="2169"/>
                  <a:pt x="4704" y="2169"/>
                </a:cubicBezTo>
                <a:cubicBezTo>
                  <a:pt x="4838" y="2169"/>
                  <a:pt x="4838" y="2169"/>
                  <a:pt x="4737" y="2202"/>
                </a:cubicBezTo>
                <a:cubicBezTo>
                  <a:pt x="4704" y="2236"/>
                  <a:pt x="4604" y="2236"/>
                  <a:pt x="4604" y="2269"/>
                </a:cubicBezTo>
                <a:cubicBezTo>
                  <a:pt x="4604" y="2302"/>
                  <a:pt x="4596" y="2319"/>
                  <a:pt x="4587" y="2319"/>
                </a:cubicBezTo>
                <a:cubicBezTo>
                  <a:pt x="4579" y="2319"/>
                  <a:pt x="4571" y="2302"/>
                  <a:pt x="4571" y="2269"/>
                </a:cubicBezTo>
                <a:cubicBezTo>
                  <a:pt x="4537" y="2269"/>
                  <a:pt x="4504" y="2269"/>
                  <a:pt x="4504" y="2336"/>
                </a:cubicBezTo>
                <a:cubicBezTo>
                  <a:pt x="4437" y="2369"/>
                  <a:pt x="4404" y="2369"/>
                  <a:pt x="4404" y="2369"/>
                </a:cubicBezTo>
                <a:cubicBezTo>
                  <a:pt x="4371" y="2369"/>
                  <a:pt x="4371" y="2402"/>
                  <a:pt x="4337" y="2436"/>
                </a:cubicBezTo>
                <a:cubicBezTo>
                  <a:pt x="4337" y="2485"/>
                  <a:pt x="4301" y="2515"/>
                  <a:pt x="4282" y="2515"/>
                </a:cubicBezTo>
                <a:cubicBezTo>
                  <a:pt x="4275" y="2515"/>
                  <a:pt x="4270" y="2511"/>
                  <a:pt x="4270" y="2502"/>
                </a:cubicBezTo>
                <a:lnTo>
                  <a:pt x="4204" y="2502"/>
                </a:lnTo>
                <a:cubicBezTo>
                  <a:pt x="4170" y="2536"/>
                  <a:pt x="4170" y="2536"/>
                  <a:pt x="4204" y="2536"/>
                </a:cubicBezTo>
                <a:cubicBezTo>
                  <a:pt x="4237" y="2536"/>
                  <a:pt x="4237" y="2536"/>
                  <a:pt x="4204" y="2569"/>
                </a:cubicBezTo>
                <a:cubicBezTo>
                  <a:pt x="4170" y="2602"/>
                  <a:pt x="4104" y="2602"/>
                  <a:pt x="4070" y="2602"/>
                </a:cubicBezTo>
                <a:cubicBezTo>
                  <a:pt x="4037" y="2602"/>
                  <a:pt x="3937" y="2669"/>
                  <a:pt x="3904" y="2703"/>
                </a:cubicBezTo>
                <a:cubicBezTo>
                  <a:pt x="3887" y="2719"/>
                  <a:pt x="3870" y="2728"/>
                  <a:pt x="3858" y="2728"/>
                </a:cubicBezTo>
                <a:cubicBezTo>
                  <a:pt x="3845" y="2728"/>
                  <a:pt x="3837" y="2719"/>
                  <a:pt x="3837" y="2703"/>
                </a:cubicBezTo>
                <a:cubicBezTo>
                  <a:pt x="3837" y="2689"/>
                  <a:pt x="3837" y="2681"/>
                  <a:pt x="3832" y="2681"/>
                </a:cubicBezTo>
                <a:cubicBezTo>
                  <a:pt x="3825" y="2681"/>
                  <a:pt x="3809" y="2697"/>
                  <a:pt x="3770" y="2736"/>
                </a:cubicBezTo>
                <a:cubicBezTo>
                  <a:pt x="3737" y="2836"/>
                  <a:pt x="3537" y="2903"/>
                  <a:pt x="3370" y="2903"/>
                </a:cubicBezTo>
                <a:cubicBezTo>
                  <a:pt x="3336" y="2903"/>
                  <a:pt x="3336" y="2936"/>
                  <a:pt x="3336" y="3003"/>
                </a:cubicBezTo>
                <a:cubicBezTo>
                  <a:pt x="3336" y="3103"/>
                  <a:pt x="3270" y="3103"/>
                  <a:pt x="3103" y="3170"/>
                </a:cubicBezTo>
                <a:cubicBezTo>
                  <a:pt x="3036" y="3203"/>
                  <a:pt x="2903" y="3236"/>
                  <a:pt x="2903" y="3270"/>
                </a:cubicBezTo>
                <a:cubicBezTo>
                  <a:pt x="2878" y="3318"/>
                  <a:pt x="2854" y="3349"/>
                  <a:pt x="2816" y="3349"/>
                </a:cubicBezTo>
                <a:cubicBezTo>
                  <a:pt x="2803" y="3349"/>
                  <a:pt x="2787" y="3345"/>
                  <a:pt x="2769" y="3336"/>
                </a:cubicBezTo>
                <a:cubicBezTo>
                  <a:pt x="2753" y="3303"/>
                  <a:pt x="2744" y="3286"/>
                  <a:pt x="2740" y="3286"/>
                </a:cubicBezTo>
                <a:cubicBezTo>
                  <a:pt x="2736" y="3286"/>
                  <a:pt x="2736" y="3303"/>
                  <a:pt x="2736" y="3336"/>
                </a:cubicBezTo>
                <a:cubicBezTo>
                  <a:pt x="2736" y="3353"/>
                  <a:pt x="2728" y="3361"/>
                  <a:pt x="2715" y="3361"/>
                </a:cubicBezTo>
                <a:cubicBezTo>
                  <a:pt x="2703" y="3361"/>
                  <a:pt x="2686" y="3353"/>
                  <a:pt x="2669" y="3336"/>
                </a:cubicBezTo>
                <a:cubicBezTo>
                  <a:pt x="2569" y="3336"/>
                  <a:pt x="2569" y="3336"/>
                  <a:pt x="2569" y="3370"/>
                </a:cubicBezTo>
                <a:cubicBezTo>
                  <a:pt x="2569" y="3403"/>
                  <a:pt x="2569" y="3436"/>
                  <a:pt x="2536" y="3436"/>
                </a:cubicBezTo>
                <a:cubicBezTo>
                  <a:pt x="2503" y="3436"/>
                  <a:pt x="2536" y="3436"/>
                  <a:pt x="2569" y="3503"/>
                </a:cubicBezTo>
                <a:cubicBezTo>
                  <a:pt x="2603" y="3503"/>
                  <a:pt x="2669" y="3536"/>
                  <a:pt x="2669" y="3570"/>
                </a:cubicBezTo>
                <a:cubicBezTo>
                  <a:pt x="2669" y="3587"/>
                  <a:pt x="2669" y="3595"/>
                  <a:pt x="2674" y="3595"/>
                </a:cubicBezTo>
                <a:cubicBezTo>
                  <a:pt x="2678" y="3595"/>
                  <a:pt x="2686" y="3587"/>
                  <a:pt x="2703" y="3570"/>
                </a:cubicBezTo>
                <a:cubicBezTo>
                  <a:pt x="2719" y="3553"/>
                  <a:pt x="2728" y="3545"/>
                  <a:pt x="2736" y="3545"/>
                </a:cubicBezTo>
                <a:cubicBezTo>
                  <a:pt x="2744" y="3545"/>
                  <a:pt x="2753" y="3553"/>
                  <a:pt x="2769" y="3570"/>
                </a:cubicBezTo>
                <a:cubicBezTo>
                  <a:pt x="2836" y="3603"/>
                  <a:pt x="2836" y="3603"/>
                  <a:pt x="2769" y="3603"/>
                </a:cubicBezTo>
                <a:lnTo>
                  <a:pt x="2736" y="3603"/>
                </a:lnTo>
                <a:cubicBezTo>
                  <a:pt x="2736" y="3670"/>
                  <a:pt x="2736" y="3670"/>
                  <a:pt x="2703" y="3670"/>
                </a:cubicBezTo>
                <a:cubicBezTo>
                  <a:pt x="2669" y="3670"/>
                  <a:pt x="2669" y="3670"/>
                  <a:pt x="2669" y="3703"/>
                </a:cubicBezTo>
                <a:cubicBezTo>
                  <a:pt x="2614" y="3786"/>
                  <a:pt x="2672" y="3845"/>
                  <a:pt x="2695" y="3845"/>
                </a:cubicBezTo>
                <a:cubicBezTo>
                  <a:pt x="2700" y="3845"/>
                  <a:pt x="2703" y="3843"/>
                  <a:pt x="2703" y="3837"/>
                </a:cubicBezTo>
                <a:lnTo>
                  <a:pt x="2769" y="3837"/>
                </a:lnTo>
                <a:cubicBezTo>
                  <a:pt x="2836" y="3870"/>
                  <a:pt x="2769" y="3870"/>
                  <a:pt x="2703" y="3870"/>
                </a:cubicBezTo>
                <a:cubicBezTo>
                  <a:pt x="2603" y="3870"/>
                  <a:pt x="2569" y="3903"/>
                  <a:pt x="2569" y="3970"/>
                </a:cubicBezTo>
                <a:cubicBezTo>
                  <a:pt x="2569" y="3987"/>
                  <a:pt x="2569" y="3995"/>
                  <a:pt x="2573" y="3995"/>
                </a:cubicBezTo>
                <a:cubicBezTo>
                  <a:pt x="2578" y="3995"/>
                  <a:pt x="2586" y="3987"/>
                  <a:pt x="2603" y="3970"/>
                </a:cubicBezTo>
                <a:cubicBezTo>
                  <a:pt x="2603" y="3970"/>
                  <a:pt x="2669" y="3970"/>
                  <a:pt x="2703" y="4003"/>
                </a:cubicBezTo>
                <a:cubicBezTo>
                  <a:pt x="2736" y="4037"/>
                  <a:pt x="2769" y="4037"/>
                  <a:pt x="2769" y="4037"/>
                </a:cubicBezTo>
                <a:cubicBezTo>
                  <a:pt x="2836" y="4037"/>
                  <a:pt x="2836" y="4037"/>
                  <a:pt x="2836" y="4070"/>
                </a:cubicBezTo>
                <a:cubicBezTo>
                  <a:pt x="2836" y="4137"/>
                  <a:pt x="2836" y="4137"/>
                  <a:pt x="2869" y="4137"/>
                </a:cubicBezTo>
                <a:lnTo>
                  <a:pt x="2903" y="4137"/>
                </a:lnTo>
                <a:cubicBezTo>
                  <a:pt x="2903" y="4170"/>
                  <a:pt x="3003" y="4170"/>
                  <a:pt x="3036" y="4170"/>
                </a:cubicBezTo>
                <a:cubicBezTo>
                  <a:pt x="3070" y="4170"/>
                  <a:pt x="3170" y="4204"/>
                  <a:pt x="3170" y="4204"/>
                </a:cubicBezTo>
                <a:cubicBezTo>
                  <a:pt x="3170" y="4237"/>
                  <a:pt x="3203" y="4237"/>
                  <a:pt x="3236" y="4237"/>
                </a:cubicBezTo>
                <a:cubicBezTo>
                  <a:pt x="3370" y="4237"/>
                  <a:pt x="3370" y="4237"/>
                  <a:pt x="3370" y="4337"/>
                </a:cubicBezTo>
                <a:cubicBezTo>
                  <a:pt x="3370" y="4370"/>
                  <a:pt x="3370" y="4404"/>
                  <a:pt x="3403" y="4404"/>
                </a:cubicBezTo>
                <a:cubicBezTo>
                  <a:pt x="3437" y="4404"/>
                  <a:pt x="3503" y="4404"/>
                  <a:pt x="3537" y="4470"/>
                </a:cubicBezTo>
                <a:cubicBezTo>
                  <a:pt x="3570" y="4470"/>
                  <a:pt x="3770" y="4504"/>
                  <a:pt x="4037" y="4504"/>
                </a:cubicBezTo>
                <a:cubicBezTo>
                  <a:pt x="4237" y="4504"/>
                  <a:pt x="4437" y="4537"/>
                  <a:pt x="4504" y="4537"/>
                </a:cubicBezTo>
                <a:cubicBezTo>
                  <a:pt x="4571" y="4537"/>
                  <a:pt x="4437" y="4637"/>
                  <a:pt x="4337" y="4671"/>
                </a:cubicBezTo>
                <a:cubicBezTo>
                  <a:pt x="4270" y="4671"/>
                  <a:pt x="4270" y="4671"/>
                  <a:pt x="4270" y="4704"/>
                </a:cubicBezTo>
                <a:cubicBezTo>
                  <a:pt x="4270" y="4721"/>
                  <a:pt x="4270" y="4729"/>
                  <a:pt x="4266" y="4729"/>
                </a:cubicBezTo>
                <a:cubicBezTo>
                  <a:pt x="4262" y="4729"/>
                  <a:pt x="4254" y="4721"/>
                  <a:pt x="4237" y="4704"/>
                </a:cubicBezTo>
                <a:cubicBezTo>
                  <a:pt x="4237" y="4704"/>
                  <a:pt x="4204" y="4704"/>
                  <a:pt x="4204" y="4737"/>
                </a:cubicBezTo>
                <a:cubicBezTo>
                  <a:pt x="4204" y="4771"/>
                  <a:pt x="4179" y="4787"/>
                  <a:pt x="4141" y="4787"/>
                </a:cubicBezTo>
                <a:cubicBezTo>
                  <a:pt x="4104" y="4787"/>
                  <a:pt x="4054" y="4771"/>
                  <a:pt x="4004" y="4737"/>
                </a:cubicBezTo>
                <a:lnTo>
                  <a:pt x="3870" y="4737"/>
                </a:lnTo>
                <a:cubicBezTo>
                  <a:pt x="3837" y="4804"/>
                  <a:pt x="3837" y="4804"/>
                  <a:pt x="3770" y="4804"/>
                </a:cubicBezTo>
                <a:cubicBezTo>
                  <a:pt x="3770" y="4804"/>
                  <a:pt x="3737" y="4804"/>
                  <a:pt x="3703" y="4837"/>
                </a:cubicBezTo>
                <a:cubicBezTo>
                  <a:pt x="3687" y="4854"/>
                  <a:pt x="3662" y="4862"/>
                  <a:pt x="3641" y="4862"/>
                </a:cubicBezTo>
                <a:cubicBezTo>
                  <a:pt x="3620" y="4862"/>
                  <a:pt x="3603" y="4854"/>
                  <a:pt x="3603" y="4837"/>
                </a:cubicBezTo>
                <a:cubicBezTo>
                  <a:pt x="3603" y="4821"/>
                  <a:pt x="3595" y="4812"/>
                  <a:pt x="3587" y="4812"/>
                </a:cubicBezTo>
                <a:cubicBezTo>
                  <a:pt x="3578" y="4812"/>
                  <a:pt x="3570" y="4821"/>
                  <a:pt x="3570" y="4837"/>
                </a:cubicBezTo>
                <a:cubicBezTo>
                  <a:pt x="3553" y="4854"/>
                  <a:pt x="3545" y="4862"/>
                  <a:pt x="3541" y="4862"/>
                </a:cubicBezTo>
                <a:cubicBezTo>
                  <a:pt x="3537" y="4862"/>
                  <a:pt x="3537" y="4854"/>
                  <a:pt x="3537" y="4837"/>
                </a:cubicBezTo>
                <a:lnTo>
                  <a:pt x="3503" y="4837"/>
                </a:lnTo>
                <a:cubicBezTo>
                  <a:pt x="3437" y="4871"/>
                  <a:pt x="3403" y="4871"/>
                  <a:pt x="3403" y="4871"/>
                </a:cubicBezTo>
                <a:lnTo>
                  <a:pt x="3370" y="4871"/>
                </a:lnTo>
                <a:cubicBezTo>
                  <a:pt x="3370" y="4904"/>
                  <a:pt x="3370" y="4904"/>
                  <a:pt x="3336" y="4904"/>
                </a:cubicBezTo>
                <a:cubicBezTo>
                  <a:pt x="3236" y="4904"/>
                  <a:pt x="3003" y="5004"/>
                  <a:pt x="2936" y="5038"/>
                </a:cubicBezTo>
                <a:cubicBezTo>
                  <a:pt x="2920" y="5054"/>
                  <a:pt x="2911" y="5063"/>
                  <a:pt x="2907" y="5063"/>
                </a:cubicBezTo>
                <a:cubicBezTo>
                  <a:pt x="2903" y="5063"/>
                  <a:pt x="2903" y="5054"/>
                  <a:pt x="2903" y="5038"/>
                </a:cubicBezTo>
                <a:lnTo>
                  <a:pt x="2903" y="5004"/>
                </a:lnTo>
                <a:cubicBezTo>
                  <a:pt x="2903" y="5004"/>
                  <a:pt x="2869" y="5038"/>
                  <a:pt x="2869" y="5071"/>
                </a:cubicBezTo>
                <a:cubicBezTo>
                  <a:pt x="2869" y="5038"/>
                  <a:pt x="2836" y="5021"/>
                  <a:pt x="2803" y="5021"/>
                </a:cubicBezTo>
                <a:cubicBezTo>
                  <a:pt x="2769" y="5021"/>
                  <a:pt x="2736" y="5038"/>
                  <a:pt x="2736" y="5071"/>
                </a:cubicBezTo>
                <a:lnTo>
                  <a:pt x="2736" y="5138"/>
                </a:lnTo>
                <a:cubicBezTo>
                  <a:pt x="2736" y="5138"/>
                  <a:pt x="2603" y="5138"/>
                  <a:pt x="2536" y="5171"/>
                </a:cubicBezTo>
                <a:cubicBezTo>
                  <a:pt x="2402" y="5204"/>
                  <a:pt x="2336" y="5204"/>
                  <a:pt x="2269" y="5204"/>
                </a:cubicBezTo>
                <a:cubicBezTo>
                  <a:pt x="2236" y="5204"/>
                  <a:pt x="2236" y="5238"/>
                  <a:pt x="2236" y="5304"/>
                </a:cubicBezTo>
                <a:cubicBezTo>
                  <a:pt x="2236" y="5321"/>
                  <a:pt x="2236" y="5329"/>
                  <a:pt x="2232" y="5329"/>
                </a:cubicBezTo>
                <a:cubicBezTo>
                  <a:pt x="2227" y="5329"/>
                  <a:pt x="2219" y="5321"/>
                  <a:pt x="2202" y="5304"/>
                </a:cubicBezTo>
                <a:cubicBezTo>
                  <a:pt x="2186" y="5254"/>
                  <a:pt x="2177" y="5229"/>
                  <a:pt x="2161" y="5229"/>
                </a:cubicBezTo>
                <a:cubicBezTo>
                  <a:pt x="2144" y="5229"/>
                  <a:pt x="2119" y="5254"/>
                  <a:pt x="2069" y="5304"/>
                </a:cubicBezTo>
                <a:cubicBezTo>
                  <a:pt x="2036" y="5338"/>
                  <a:pt x="2002" y="5371"/>
                  <a:pt x="1869" y="5371"/>
                </a:cubicBezTo>
                <a:cubicBezTo>
                  <a:pt x="1702" y="5371"/>
                  <a:pt x="1669" y="5404"/>
                  <a:pt x="1702" y="5505"/>
                </a:cubicBezTo>
                <a:cubicBezTo>
                  <a:pt x="1735" y="5571"/>
                  <a:pt x="1735" y="5638"/>
                  <a:pt x="1702" y="5638"/>
                </a:cubicBezTo>
                <a:lnTo>
                  <a:pt x="1669" y="5571"/>
                </a:lnTo>
                <a:cubicBezTo>
                  <a:pt x="1669" y="5544"/>
                  <a:pt x="1559" y="5495"/>
                  <a:pt x="1518" y="5495"/>
                </a:cubicBezTo>
                <a:cubicBezTo>
                  <a:pt x="1508" y="5495"/>
                  <a:pt x="1502" y="5498"/>
                  <a:pt x="1502" y="5505"/>
                </a:cubicBezTo>
                <a:cubicBezTo>
                  <a:pt x="1502" y="5505"/>
                  <a:pt x="1472" y="5519"/>
                  <a:pt x="1443" y="5519"/>
                </a:cubicBezTo>
                <a:cubicBezTo>
                  <a:pt x="1428" y="5519"/>
                  <a:pt x="1413" y="5516"/>
                  <a:pt x="1402" y="5505"/>
                </a:cubicBezTo>
                <a:cubicBezTo>
                  <a:pt x="1368" y="5505"/>
                  <a:pt x="1335" y="5505"/>
                  <a:pt x="1335" y="5538"/>
                </a:cubicBezTo>
                <a:cubicBezTo>
                  <a:pt x="1335" y="5571"/>
                  <a:pt x="1335" y="5571"/>
                  <a:pt x="1435" y="5638"/>
                </a:cubicBezTo>
                <a:lnTo>
                  <a:pt x="1535" y="5638"/>
                </a:lnTo>
                <a:lnTo>
                  <a:pt x="1569" y="5571"/>
                </a:lnTo>
                <a:cubicBezTo>
                  <a:pt x="1669" y="5571"/>
                  <a:pt x="1602" y="5671"/>
                  <a:pt x="1569" y="5705"/>
                </a:cubicBezTo>
                <a:cubicBezTo>
                  <a:pt x="1535" y="5705"/>
                  <a:pt x="1569" y="5705"/>
                  <a:pt x="1602" y="5738"/>
                </a:cubicBezTo>
                <a:cubicBezTo>
                  <a:pt x="1702" y="5738"/>
                  <a:pt x="1702" y="5738"/>
                  <a:pt x="1669" y="5805"/>
                </a:cubicBezTo>
                <a:cubicBezTo>
                  <a:pt x="1635" y="5821"/>
                  <a:pt x="1619" y="5830"/>
                  <a:pt x="1602" y="5830"/>
                </a:cubicBezTo>
                <a:cubicBezTo>
                  <a:pt x="1585" y="5830"/>
                  <a:pt x="1569" y="5821"/>
                  <a:pt x="1535" y="5805"/>
                </a:cubicBezTo>
                <a:cubicBezTo>
                  <a:pt x="1502" y="5738"/>
                  <a:pt x="1435" y="5738"/>
                  <a:pt x="1402" y="5738"/>
                </a:cubicBezTo>
                <a:cubicBezTo>
                  <a:pt x="1335" y="5805"/>
                  <a:pt x="1368" y="5838"/>
                  <a:pt x="1535" y="5838"/>
                </a:cubicBezTo>
                <a:cubicBezTo>
                  <a:pt x="1702" y="5871"/>
                  <a:pt x="1702" y="5871"/>
                  <a:pt x="1602" y="5972"/>
                </a:cubicBezTo>
                <a:cubicBezTo>
                  <a:pt x="1585" y="6005"/>
                  <a:pt x="1577" y="6022"/>
                  <a:pt x="1573" y="6022"/>
                </a:cubicBezTo>
                <a:cubicBezTo>
                  <a:pt x="1569" y="6022"/>
                  <a:pt x="1569" y="6005"/>
                  <a:pt x="1569" y="5972"/>
                </a:cubicBezTo>
                <a:cubicBezTo>
                  <a:pt x="1569" y="5905"/>
                  <a:pt x="1569" y="5871"/>
                  <a:pt x="1535" y="5871"/>
                </a:cubicBezTo>
                <a:cubicBezTo>
                  <a:pt x="1502" y="5871"/>
                  <a:pt x="1502" y="5905"/>
                  <a:pt x="1502" y="5905"/>
                </a:cubicBezTo>
                <a:cubicBezTo>
                  <a:pt x="1502" y="5972"/>
                  <a:pt x="1502" y="5972"/>
                  <a:pt x="1435" y="5972"/>
                </a:cubicBezTo>
                <a:cubicBezTo>
                  <a:pt x="1402" y="5972"/>
                  <a:pt x="1368" y="5972"/>
                  <a:pt x="1368" y="6005"/>
                </a:cubicBezTo>
                <a:cubicBezTo>
                  <a:pt x="1368" y="6022"/>
                  <a:pt x="1368" y="6030"/>
                  <a:pt x="1364" y="6030"/>
                </a:cubicBezTo>
                <a:cubicBezTo>
                  <a:pt x="1360" y="6030"/>
                  <a:pt x="1352" y="6022"/>
                  <a:pt x="1335" y="6005"/>
                </a:cubicBezTo>
                <a:cubicBezTo>
                  <a:pt x="1302" y="5988"/>
                  <a:pt x="1285" y="5980"/>
                  <a:pt x="1277" y="5980"/>
                </a:cubicBezTo>
                <a:cubicBezTo>
                  <a:pt x="1268" y="5980"/>
                  <a:pt x="1268" y="5988"/>
                  <a:pt x="1268" y="6005"/>
                </a:cubicBezTo>
                <a:cubicBezTo>
                  <a:pt x="1268" y="6038"/>
                  <a:pt x="1268" y="6072"/>
                  <a:pt x="1335" y="6072"/>
                </a:cubicBezTo>
                <a:cubicBezTo>
                  <a:pt x="1368" y="6072"/>
                  <a:pt x="1368" y="6072"/>
                  <a:pt x="1268" y="6138"/>
                </a:cubicBezTo>
                <a:cubicBezTo>
                  <a:pt x="1235" y="6138"/>
                  <a:pt x="1202" y="6138"/>
                  <a:pt x="1235" y="6072"/>
                </a:cubicBezTo>
                <a:cubicBezTo>
                  <a:pt x="1252" y="6038"/>
                  <a:pt x="1252" y="6022"/>
                  <a:pt x="1239" y="6022"/>
                </a:cubicBezTo>
                <a:cubicBezTo>
                  <a:pt x="1227" y="6022"/>
                  <a:pt x="1202" y="6038"/>
                  <a:pt x="1168" y="6072"/>
                </a:cubicBezTo>
                <a:cubicBezTo>
                  <a:pt x="1102" y="6138"/>
                  <a:pt x="1102" y="6138"/>
                  <a:pt x="1168" y="6172"/>
                </a:cubicBezTo>
                <a:cubicBezTo>
                  <a:pt x="1235" y="6205"/>
                  <a:pt x="1202" y="6238"/>
                  <a:pt x="1102" y="6238"/>
                </a:cubicBezTo>
                <a:cubicBezTo>
                  <a:pt x="1068" y="6238"/>
                  <a:pt x="1035" y="6238"/>
                  <a:pt x="1001" y="6305"/>
                </a:cubicBezTo>
                <a:lnTo>
                  <a:pt x="901" y="6372"/>
                </a:lnTo>
                <a:lnTo>
                  <a:pt x="901" y="6205"/>
                </a:lnTo>
                <a:lnTo>
                  <a:pt x="901" y="6038"/>
                </a:lnTo>
                <a:cubicBezTo>
                  <a:pt x="896" y="6033"/>
                  <a:pt x="891" y="6030"/>
                  <a:pt x="887" y="6030"/>
                </a:cubicBezTo>
                <a:cubicBezTo>
                  <a:pt x="868" y="6030"/>
                  <a:pt x="868" y="6095"/>
                  <a:pt x="868" y="6205"/>
                </a:cubicBezTo>
                <a:cubicBezTo>
                  <a:pt x="868" y="6238"/>
                  <a:pt x="835" y="6305"/>
                  <a:pt x="835" y="6305"/>
                </a:cubicBezTo>
                <a:cubicBezTo>
                  <a:pt x="768" y="6305"/>
                  <a:pt x="735" y="6338"/>
                  <a:pt x="735" y="6372"/>
                </a:cubicBezTo>
                <a:lnTo>
                  <a:pt x="668" y="6472"/>
                </a:lnTo>
                <a:lnTo>
                  <a:pt x="601" y="6472"/>
                </a:lnTo>
                <a:lnTo>
                  <a:pt x="568" y="6505"/>
                </a:lnTo>
                <a:cubicBezTo>
                  <a:pt x="568" y="6539"/>
                  <a:pt x="534" y="6539"/>
                  <a:pt x="434" y="6539"/>
                </a:cubicBezTo>
                <a:cubicBezTo>
                  <a:pt x="368" y="6539"/>
                  <a:pt x="268" y="6572"/>
                  <a:pt x="268" y="6639"/>
                </a:cubicBezTo>
                <a:cubicBezTo>
                  <a:pt x="195" y="6711"/>
                  <a:pt x="123" y="6766"/>
                  <a:pt x="76" y="6766"/>
                </a:cubicBezTo>
                <a:cubicBezTo>
                  <a:pt x="58" y="6766"/>
                  <a:pt x="43" y="6757"/>
                  <a:pt x="34" y="6739"/>
                </a:cubicBezTo>
                <a:cubicBezTo>
                  <a:pt x="17" y="6722"/>
                  <a:pt x="9" y="6714"/>
                  <a:pt x="5" y="6714"/>
                </a:cubicBezTo>
                <a:cubicBezTo>
                  <a:pt x="1" y="6714"/>
                  <a:pt x="1" y="6722"/>
                  <a:pt x="1" y="6739"/>
                </a:cubicBezTo>
                <a:cubicBezTo>
                  <a:pt x="1" y="6805"/>
                  <a:pt x="1" y="6805"/>
                  <a:pt x="34" y="6805"/>
                </a:cubicBezTo>
                <a:cubicBezTo>
                  <a:pt x="67" y="6805"/>
                  <a:pt x="67" y="6839"/>
                  <a:pt x="34" y="6872"/>
                </a:cubicBezTo>
                <a:cubicBezTo>
                  <a:pt x="34" y="6906"/>
                  <a:pt x="34" y="6972"/>
                  <a:pt x="67" y="6972"/>
                </a:cubicBezTo>
                <a:cubicBezTo>
                  <a:pt x="101" y="6972"/>
                  <a:pt x="168" y="6972"/>
                  <a:pt x="168" y="7006"/>
                </a:cubicBezTo>
                <a:cubicBezTo>
                  <a:pt x="168" y="7039"/>
                  <a:pt x="168" y="7039"/>
                  <a:pt x="101" y="7039"/>
                </a:cubicBezTo>
                <a:cubicBezTo>
                  <a:pt x="34" y="7039"/>
                  <a:pt x="67" y="7139"/>
                  <a:pt x="201" y="7139"/>
                </a:cubicBezTo>
                <a:cubicBezTo>
                  <a:pt x="234" y="7139"/>
                  <a:pt x="268" y="7172"/>
                  <a:pt x="268" y="7172"/>
                </a:cubicBezTo>
                <a:cubicBezTo>
                  <a:pt x="268" y="7172"/>
                  <a:pt x="334" y="7206"/>
                  <a:pt x="401" y="7206"/>
                </a:cubicBezTo>
                <a:cubicBezTo>
                  <a:pt x="568" y="7239"/>
                  <a:pt x="568" y="7239"/>
                  <a:pt x="1168" y="7373"/>
                </a:cubicBezTo>
                <a:cubicBezTo>
                  <a:pt x="1435" y="7473"/>
                  <a:pt x="1735" y="7506"/>
                  <a:pt x="1835" y="7506"/>
                </a:cubicBezTo>
                <a:cubicBezTo>
                  <a:pt x="1902" y="7506"/>
                  <a:pt x="2036" y="7539"/>
                  <a:pt x="2102" y="7573"/>
                </a:cubicBezTo>
                <a:cubicBezTo>
                  <a:pt x="2202" y="7639"/>
                  <a:pt x="2236" y="7639"/>
                  <a:pt x="2269" y="7639"/>
                </a:cubicBezTo>
                <a:lnTo>
                  <a:pt x="2402" y="7639"/>
                </a:lnTo>
                <a:cubicBezTo>
                  <a:pt x="2503" y="7673"/>
                  <a:pt x="3103" y="7806"/>
                  <a:pt x="3203" y="7806"/>
                </a:cubicBezTo>
                <a:cubicBezTo>
                  <a:pt x="3236" y="7806"/>
                  <a:pt x="3236" y="7806"/>
                  <a:pt x="3236" y="7739"/>
                </a:cubicBezTo>
                <a:cubicBezTo>
                  <a:pt x="3236" y="7723"/>
                  <a:pt x="3236" y="7714"/>
                  <a:pt x="3241" y="7714"/>
                </a:cubicBezTo>
                <a:cubicBezTo>
                  <a:pt x="3245" y="7714"/>
                  <a:pt x="3253" y="7723"/>
                  <a:pt x="3270" y="7739"/>
                </a:cubicBezTo>
                <a:cubicBezTo>
                  <a:pt x="3370" y="7840"/>
                  <a:pt x="3670" y="7873"/>
                  <a:pt x="5071" y="8006"/>
                </a:cubicBezTo>
                <a:cubicBezTo>
                  <a:pt x="5637" y="8054"/>
                  <a:pt x="6737" y="8101"/>
                  <a:pt x="7427" y="8101"/>
                </a:cubicBezTo>
                <a:cubicBezTo>
                  <a:pt x="7713" y="8101"/>
                  <a:pt x="7928" y="8093"/>
                  <a:pt x="8006" y="8073"/>
                </a:cubicBezTo>
                <a:cubicBezTo>
                  <a:pt x="8040" y="8062"/>
                  <a:pt x="8077" y="8058"/>
                  <a:pt x="8113" y="8058"/>
                </a:cubicBezTo>
                <a:cubicBezTo>
                  <a:pt x="8184" y="8058"/>
                  <a:pt x="8251" y="8073"/>
                  <a:pt x="8273" y="8073"/>
                </a:cubicBezTo>
                <a:cubicBezTo>
                  <a:pt x="8307" y="8106"/>
                  <a:pt x="8340" y="8123"/>
                  <a:pt x="8365" y="8123"/>
                </a:cubicBezTo>
                <a:cubicBezTo>
                  <a:pt x="8390" y="8123"/>
                  <a:pt x="8407" y="8106"/>
                  <a:pt x="8407" y="8073"/>
                </a:cubicBezTo>
                <a:cubicBezTo>
                  <a:pt x="8440" y="8073"/>
                  <a:pt x="8574" y="8040"/>
                  <a:pt x="8740" y="8040"/>
                </a:cubicBezTo>
                <a:cubicBezTo>
                  <a:pt x="8907" y="8040"/>
                  <a:pt x="9074" y="8040"/>
                  <a:pt x="9107" y="8006"/>
                </a:cubicBezTo>
                <a:cubicBezTo>
                  <a:pt x="9137" y="7997"/>
                  <a:pt x="9160" y="7993"/>
                  <a:pt x="9180" y="7993"/>
                </a:cubicBezTo>
                <a:cubicBezTo>
                  <a:pt x="9227" y="7993"/>
                  <a:pt x="9250" y="8016"/>
                  <a:pt x="9274" y="8040"/>
                </a:cubicBezTo>
                <a:cubicBezTo>
                  <a:pt x="9548" y="8079"/>
                  <a:pt x="9661" y="8095"/>
                  <a:pt x="9721" y="8095"/>
                </a:cubicBezTo>
                <a:cubicBezTo>
                  <a:pt x="9764" y="8095"/>
                  <a:pt x="9780" y="8087"/>
                  <a:pt x="9808" y="8073"/>
                </a:cubicBezTo>
                <a:cubicBezTo>
                  <a:pt x="9808" y="8073"/>
                  <a:pt x="10341" y="8040"/>
                  <a:pt x="10975" y="8040"/>
                </a:cubicBezTo>
                <a:cubicBezTo>
                  <a:pt x="11676" y="8040"/>
                  <a:pt x="12076" y="8040"/>
                  <a:pt x="12076" y="8006"/>
                </a:cubicBezTo>
                <a:cubicBezTo>
                  <a:pt x="12076" y="7973"/>
                  <a:pt x="12093" y="7956"/>
                  <a:pt x="12118" y="7956"/>
                </a:cubicBezTo>
                <a:cubicBezTo>
                  <a:pt x="12143" y="7956"/>
                  <a:pt x="12176" y="7973"/>
                  <a:pt x="12209" y="8006"/>
                </a:cubicBezTo>
                <a:cubicBezTo>
                  <a:pt x="12260" y="8023"/>
                  <a:pt x="12293" y="8031"/>
                  <a:pt x="12318" y="8031"/>
                </a:cubicBezTo>
                <a:cubicBezTo>
                  <a:pt x="12343" y="8031"/>
                  <a:pt x="12360" y="8023"/>
                  <a:pt x="12376" y="8006"/>
                </a:cubicBezTo>
                <a:cubicBezTo>
                  <a:pt x="12393" y="7973"/>
                  <a:pt x="12410" y="7956"/>
                  <a:pt x="12435" y="7956"/>
                </a:cubicBezTo>
                <a:cubicBezTo>
                  <a:pt x="12460" y="7956"/>
                  <a:pt x="12493" y="7973"/>
                  <a:pt x="12543" y="8006"/>
                </a:cubicBezTo>
                <a:cubicBezTo>
                  <a:pt x="12610" y="8023"/>
                  <a:pt x="13168" y="8031"/>
                  <a:pt x="13886" y="8031"/>
                </a:cubicBezTo>
                <a:cubicBezTo>
                  <a:pt x="14603" y="8031"/>
                  <a:pt x="15478" y="8023"/>
                  <a:pt x="16179" y="8006"/>
                </a:cubicBezTo>
                <a:lnTo>
                  <a:pt x="16346" y="8006"/>
                </a:lnTo>
                <a:cubicBezTo>
                  <a:pt x="16453" y="8015"/>
                  <a:pt x="16682" y="8019"/>
                  <a:pt x="16961" y="8019"/>
                </a:cubicBezTo>
                <a:cubicBezTo>
                  <a:pt x="17724" y="8019"/>
                  <a:pt x="18856" y="7988"/>
                  <a:pt x="18881" y="7940"/>
                </a:cubicBezTo>
                <a:lnTo>
                  <a:pt x="18914" y="7940"/>
                </a:lnTo>
                <a:cubicBezTo>
                  <a:pt x="18914" y="7940"/>
                  <a:pt x="19048" y="8006"/>
                  <a:pt x="19181" y="8006"/>
                </a:cubicBezTo>
                <a:lnTo>
                  <a:pt x="20849" y="8006"/>
                </a:lnTo>
                <a:cubicBezTo>
                  <a:pt x="22884" y="8006"/>
                  <a:pt x="23417" y="7940"/>
                  <a:pt x="24518" y="7940"/>
                </a:cubicBezTo>
                <a:cubicBezTo>
                  <a:pt x="25052" y="7940"/>
                  <a:pt x="25853" y="7940"/>
                  <a:pt x="26320" y="7906"/>
                </a:cubicBezTo>
                <a:lnTo>
                  <a:pt x="27153" y="7906"/>
                </a:lnTo>
                <a:cubicBezTo>
                  <a:pt x="27153" y="7906"/>
                  <a:pt x="27821" y="7873"/>
                  <a:pt x="27854" y="7873"/>
                </a:cubicBezTo>
                <a:cubicBezTo>
                  <a:pt x="28004" y="7890"/>
                  <a:pt x="28229" y="7898"/>
                  <a:pt x="28429" y="7898"/>
                </a:cubicBezTo>
                <a:cubicBezTo>
                  <a:pt x="28630" y="7898"/>
                  <a:pt x="28805" y="7890"/>
                  <a:pt x="28855" y="7873"/>
                </a:cubicBezTo>
                <a:lnTo>
                  <a:pt x="28988" y="7873"/>
                </a:lnTo>
                <a:cubicBezTo>
                  <a:pt x="28988" y="7883"/>
                  <a:pt x="28991" y="7887"/>
                  <a:pt x="28996" y="7887"/>
                </a:cubicBezTo>
                <a:cubicBezTo>
                  <a:pt x="29008" y="7887"/>
                  <a:pt x="29031" y="7863"/>
                  <a:pt x="29055" y="7840"/>
                </a:cubicBezTo>
                <a:cubicBezTo>
                  <a:pt x="29088" y="7773"/>
                  <a:pt x="29155" y="7773"/>
                  <a:pt x="29188" y="7773"/>
                </a:cubicBezTo>
                <a:cubicBezTo>
                  <a:pt x="29222" y="7840"/>
                  <a:pt x="29322" y="7840"/>
                  <a:pt x="29655" y="7840"/>
                </a:cubicBezTo>
                <a:lnTo>
                  <a:pt x="30189" y="7840"/>
                </a:lnTo>
                <a:cubicBezTo>
                  <a:pt x="30556" y="7773"/>
                  <a:pt x="31890" y="7773"/>
                  <a:pt x="32190" y="7773"/>
                </a:cubicBezTo>
                <a:cubicBezTo>
                  <a:pt x="32257" y="7773"/>
                  <a:pt x="32324" y="7773"/>
                  <a:pt x="32324" y="7739"/>
                </a:cubicBezTo>
                <a:cubicBezTo>
                  <a:pt x="32324" y="7739"/>
                  <a:pt x="32391" y="7706"/>
                  <a:pt x="32524" y="7706"/>
                </a:cubicBezTo>
                <a:cubicBezTo>
                  <a:pt x="32858" y="7706"/>
                  <a:pt x="33058" y="7673"/>
                  <a:pt x="33058" y="7606"/>
                </a:cubicBezTo>
                <a:cubicBezTo>
                  <a:pt x="33058" y="7606"/>
                  <a:pt x="33091" y="7606"/>
                  <a:pt x="33091" y="7673"/>
                </a:cubicBezTo>
                <a:cubicBezTo>
                  <a:pt x="33124" y="7689"/>
                  <a:pt x="33141" y="7698"/>
                  <a:pt x="33149" y="7698"/>
                </a:cubicBezTo>
                <a:cubicBezTo>
                  <a:pt x="33158" y="7698"/>
                  <a:pt x="33158" y="7689"/>
                  <a:pt x="33158" y="7673"/>
                </a:cubicBezTo>
                <a:cubicBezTo>
                  <a:pt x="33158" y="7606"/>
                  <a:pt x="33191" y="7606"/>
                  <a:pt x="33258" y="7573"/>
                </a:cubicBezTo>
                <a:lnTo>
                  <a:pt x="33391" y="7573"/>
                </a:lnTo>
                <a:lnTo>
                  <a:pt x="33491" y="7506"/>
                </a:lnTo>
                <a:cubicBezTo>
                  <a:pt x="33525" y="7406"/>
                  <a:pt x="33558" y="7406"/>
                  <a:pt x="33658" y="7406"/>
                </a:cubicBezTo>
                <a:cubicBezTo>
                  <a:pt x="33671" y="7412"/>
                  <a:pt x="33682" y="7415"/>
                  <a:pt x="33692" y="7415"/>
                </a:cubicBezTo>
                <a:cubicBezTo>
                  <a:pt x="33734" y="7415"/>
                  <a:pt x="33745" y="7366"/>
                  <a:pt x="33691" y="7339"/>
                </a:cubicBezTo>
                <a:lnTo>
                  <a:pt x="33725" y="7339"/>
                </a:lnTo>
                <a:cubicBezTo>
                  <a:pt x="33758" y="7339"/>
                  <a:pt x="33858" y="7339"/>
                  <a:pt x="33892" y="7272"/>
                </a:cubicBezTo>
                <a:cubicBezTo>
                  <a:pt x="33925" y="7239"/>
                  <a:pt x="34025" y="7239"/>
                  <a:pt x="34058" y="7239"/>
                </a:cubicBezTo>
                <a:cubicBezTo>
                  <a:pt x="34092" y="7239"/>
                  <a:pt x="34225" y="7239"/>
                  <a:pt x="34259" y="7206"/>
                </a:cubicBezTo>
                <a:cubicBezTo>
                  <a:pt x="34325" y="7156"/>
                  <a:pt x="34367" y="7131"/>
                  <a:pt x="34388" y="7131"/>
                </a:cubicBezTo>
                <a:cubicBezTo>
                  <a:pt x="34409" y="7131"/>
                  <a:pt x="34409" y="7156"/>
                  <a:pt x="34392" y="7206"/>
                </a:cubicBezTo>
                <a:cubicBezTo>
                  <a:pt x="34392" y="7216"/>
                  <a:pt x="34395" y="7220"/>
                  <a:pt x="34401" y="7220"/>
                </a:cubicBezTo>
                <a:cubicBezTo>
                  <a:pt x="34414" y="7220"/>
                  <a:pt x="34445" y="7196"/>
                  <a:pt x="34492" y="7172"/>
                </a:cubicBezTo>
                <a:cubicBezTo>
                  <a:pt x="34592" y="7072"/>
                  <a:pt x="34592" y="7072"/>
                  <a:pt x="34492" y="7072"/>
                </a:cubicBezTo>
                <a:cubicBezTo>
                  <a:pt x="34447" y="7081"/>
                  <a:pt x="34417" y="7085"/>
                  <a:pt x="34400" y="7085"/>
                </a:cubicBezTo>
                <a:cubicBezTo>
                  <a:pt x="34353" y="7085"/>
                  <a:pt x="34403" y="7054"/>
                  <a:pt x="34525" y="7006"/>
                </a:cubicBezTo>
                <a:cubicBezTo>
                  <a:pt x="34659" y="6939"/>
                  <a:pt x="34726" y="6872"/>
                  <a:pt x="34592" y="6872"/>
                </a:cubicBezTo>
                <a:cubicBezTo>
                  <a:pt x="34559" y="6872"/>
                  <a:pt x="34559" y="6872"/>
                  <a:pt x="34559" y="6906"/>
                </a:cubicBezTo>
                <a:cubicBezTo>
                  <a:pt x="34559" y="6922"/>
                  <a:pt x="34559" y="6931"/>
                  <a:pt x="34555" y="6931"/>
                </a:cubicBezTo>
                <a:cubicBezTo>
                  <a:pt x="34550" y="6931"/>
                  <a:pt x="34542" y="6922"/>
                  <a:pt x="34525" y="6906"/>
                </a:cubicBezTo>
                <a:cubicBezTo>
                  <a:pt x="34509" y="6889"/>
                  <a:pt x="34459" y="6881"/>
                  <a:pt x="34404" y="6881"/>
                </a:cubicBezTo>
                <a:cubicBezTo>
                  <a:pt x="34350" y="6881"/>
                  <a:pt x="34292" y="6889"/>
                  <a:pt x="34259" y="6906"/>
                </a:cubicBezTo>
                <a:cubicBezTo>
                  <a:pt x="34259" y="6906"/>
                  <a:pt x="34192" y="6939"/>
                  <a:pt x="34092" y="6939"/>
                </a:cubicBezTo>
                <a:cubicBezTo>
                  <a:pt x="34025" y="6939"/>
                  <a:pt x="33992" y="6939"/>
                  <a:pt x="33992" y="6906"/>
                </a:cubicBezTo>
                <a:cubicBezTo>
                  <a:pt x="33992" y="6872"/>
                  <a:pt x="34025" y="6872"/>
                  <a:pt x="34025" y="6872"/>
                </a:cubicBezTo>
                <a:cubicBezTo>
                  <a:pt x="34192" y="6872"/>
                  <a:pt x="34259" y="6839"/>
                  <a:pt x="34259" y="6772"/>
                </a:cubicBezTo>
                <a:cubicBezTo>
                  <a:pt x="34259" y="6739"/>
                  <a:pt x="34275" y="6722"/>
                  <a:pt x="34296" y="6722"/>
                </a:cubicBezTo>
                <a:cubicBezTo>
                  <a:pt x="34317" y="6722"/>
                  <a:pt x="34342" y="6739"/>
                  <a:pt x="34359" y="6772"/>
                </a:cubicBezTo>
                <a:cubicBezTo>
                  <a:pt x="34359" y="6805"/>
                  <a:pt x="34367" y="6822"/>
                  <a:pt x="34379" y="6822"/>
                </a:cubicBezTo>
                <a:cubicBezTo>
                  <a:pt x="34392" y="6822"/>
                  <a:pt x="34409" y="6805"/>
                  <a:pt x="34425" y="6772"/>
                </a:cubicBezTo>
                <a:cubicBezTo>
                  <a:pt x="34492" y="6739"/>
                  <a:pt x="34492" y="6739"/>
                  <a:pt x="34492" y="6705"/>
                </a:cubicBezTo>
                <a:cubicBezTo>
                  <a:pt x="34392" y="6672"/>
                  <a:pt x="34559" y="6505"/>
                  <a:pt x="34692" y="6505"/>
                </a:cubicBezTo>
                <a:cubicBezTo>
                  <a:pt x="34826" y="6505"/>
                  <a:pt x="35159" y="6405"/>
                  <a:pt x="35193" y="6405"/>
                </a:cubicBezTo>
                <a:cubicBezTo>
                  <a:pt x="35193" y="6405"/>
                  <a:pt x="35193" y="6372"/>
                  <a:pt x="35159" y="6372"/>
                </a:cubicBezTo>
                <a:cubicBezTo>
                  <a:pt x="35092" y="6338"/>
                  <a:pt x="35092" y="6338"/>
                  <a:pt x="35159" y="6338"/>
                </a:cubicBezTo>
                <a:cubicBezTo>
                  <a:pt x="35193" y="6338"/>
                  <a:pt x="35193" y="6338"/>
                  <a:pt x="35159" y="6272"/>
                </a:cubicBezTo>
                <a:lnTo>
                  <a:pt x="35059" y="6205"/>
                </a:lnTo>
                <a:cubicBezTo>
                  <a:pt x="35026" y="6205"/>
                  <a:pt x="35092" y="6005"/>
                  <a:pt x="35193" y="5905"/>
                </a:cubicBezTo>
                <a:cubicBezTo>
                  <a:pt x="35226" y="5871"/>
                  <a:pt x="35226" y="5871"/>
                  <a:pt x="35193" y="5871"/>
                </a:cubicBezTo>
                <a:cubicBezTo>
                  <a:pt x="35159" y="5871"/>
                  <a:pt x="35159" y="5871"/>
                  <a:pt x="35159" y="5838"/>
                </a:cubicBezTo>
                <a:cubicBezTo>
                  <a:pt x="35159" y="5771"/>
                  <a:pt x="35193" y="5771"/>
                  <a:pt x="35193" y="5771"/>
                </a:cubicBezTo>
                <a:cubicBezTo>
                  <a:pt x="35226" y="5771"/>
                  <a:pt x="35193" y="5771"/>
                  <a:pt x="35159" y="5738"/>
                </a:cubicBezTo>
                <a:cubicBezTo>
                  <a:pt x="35109" y="5721"/>
                  <a:pt x="35084" y="5713"/>
                  <a:pt x="35072" y="5713"/>
                </a:cubicBezTo>
                <a:cubicBezTo>
                  <a:pt x="35059" y="5713"/>
                  <a:pt x="35059" y="5721"/>
                  <a:pt x="35059" y="5738"/>
                </a:cubicBezTo>
                <a:cubicBezTo>
                  <a:pt x="35059" y="5755"/>
                  <a:pt x="35051" y="5763"/>
                  <a:pt x="35042" y="5763"/>
                </a:cubicBezTo>
                <a:cubicBezTo>
                  <a:pt x="35034" y="5763"/>
                  <a:pt x="35026" y="5755"/>
                  <a:pt x="35026" y="5738"/>
                </a:cubicBezTo>
                <a:cubicBezTo>
                  <a:pt x="34992" y="5705"/>
                  <a:pt x="34992" y="5705"/>
                  <a:pt x="35026" y="5705"/>
                </a:cubicBezTo>
                <a:lnTo>
                  <a:pt x="35092" y="5705"/>
                </a:lnTo>
                <a:cubicBezTo>
                  <a:pt x="35092" y="5705"/>
                  <a:pt x="35159" y="5605"/>
                  <a:pt x="35092" y="5538"/>
                </a:cubicBezTo>
                <a:cubicBezTo>
                  <a:pt x="35092" y="5404"/>
                  <a:pt x="35092" y="5371"/>
                  <a:pt x="35159" y="5371"/>
                </a:cubicBezTo>
                <a:cubicBezTo>
                  <a:pt x="35193" y="5371"/>
                  <a:pt x="35193" y="5371"/>
                  <a:pt x="35193" y="5404"/>
                </a:cubicBezTo>
                <a:cubicBezTo>
                  <a:pt x="35193" y="5421"/>
                  <a:pt x="35193" y="5429"/>
                  <a:pt x="35197" y="5429"/>
                </a:cubicBezTo>
                <a:cubicBezTo>
                  <a:pt x="35201" y="5429"/>
                  <a:pt x="35209" y="5421"/>
                  <a:pt x="35226" y="5404"/>
                </a:cubicBezTo>
                <a:cubicBezTo>
                  <a:pt x="35231" y="5404"/>
                  <a:pt x="35235" y="5404"/>
                  <a:pt x="35239" y="5402"/>
                </a:cubicBezTo>
                <a:lnTo>
                  <a:pt x="35239" y="5402"/>
                </a:lnTo>
                <a:cubicBezTo>
                  <a:pt x="35258" y="5404"/>
                  <a:pt x="35287" y="5404"/>
                  <a:pt x="35326" y="5404"/>
                </a:cubicBezTo>
                <a:cubicBezTo>
                  <a:pt x="35326" y="5404"/>
                  <a:pt x="35359" y="5371"/>
                  <a:pt x="35326" y="5371"/>
                </a:cubicBezTo>
                <a:lnTo>
                  <a:pt x="35259" y="5371"/>
                </a:lnTo>
                <a:cubicBezTo>
                  <a:pt x="35259" y="5371"/>
                  <a:pt x="35259" y="5395"/>
                  <a:pt x="35239" y="5402"/>
                </a:cubicBezTo>
                <a:lnTo>
                  <a:pt x="35239" y="5402"/>
                </a:lnTo>
                <a:cubicBezTo>
                  <a:pt x="35210" y="5399"/>
                  <a:pt x="35206" y="5391"/>
                  <a:pt x="35226" y="5371"/>
                </a:cubicBezTo>
                <a:lnTo>
                  <a:pt x="35259" y="5371"/>
                </a:lnTo>
                <a:cubicBezTo>
                  <a:pt x="35226" y="5371"/>
                  <a:pt x="35226" y="5338"/>
                  <a:pt x="35226" y="5271"/>
                </a:cubicBezTo>
                <a:cubicBezTo>
                  <a:pt x="35226" y="5247"/>
                  <a:pt x="35209" y="5224"/>
                  <a:pt x="35152" y="5224"/>
                </a:cubicBezTo>
                <a:cubicBezTo>
                  <a:pt x="35129" y="5224"/>
                  <a:pt x="35098" y="5228"/>
                  <a:pt x="35059" y="5238"/>
                </a:cubicBezTo>
                <a:cubicBezTo>
                  <a:pt x="35026" y="5238"/>
                  <a:pt x="35026" y="5238"/>
                  <a:pt x="35059" y="5204"/>
                </a:cubicBezTo>
                <a:cubicBezTo>
                  <a:pt x="35059" y="5181"/>
                  <a:pt x="35059" y="5142"/>
                  <a:pt x="35048" y="5142"/>
                </a:cubicBezTo>
                <a:cubicBezTo>
                  <a:pt x="35043" y="5142"/>
                  <a:pt x="35036" y="5150"/>
                  <a:pt x="35026" y="5171"/>
                </a:cubicBezTo>
                <a:cubicBezTo>
                  <a:pt x="34992" y="5171"/>
                  <a:pt x="34992" y="5171"/>
                  <a:pt x="34992" y="5104"/>
                </a:cubicBezTo>
                <a:cubicBezTo>
                  <a:pt x="35026" y="5071"/>
                  <a:pt x="35026" y="5038"/>
                  <a:pt x="34926" y="5038"/>
                </a:cubicBezTo>
                <a:cubicBezTo>
                  <a:pt x="34876" y="4962"/>
                  <a:pt x="34863" y="4925"/>
                  <a:pt x="34916" y="4925"/>
                </a:cubicBezTo>
                <a:cubicBezTo>
                  <a:pt x="34934" y="4925"/>
                  <a:pt x="34959" y="4929"/>
                  <a:pt x="34992" y="4937"/>
                </a:cubicBezTo>
                <a:cubicBezTo>
                  <a:pt x="35022" y="4957"/>
                  <a:pt x="35051" y="4965"/>
                  <a:pt x="35077" y="4965"/>
                </a:cubicBezTo>
                <a:cubicBezTo>
                  <a:pt x="35140" y="4965"/>
                  <a:pt x="35183" y="4918"/>
                  <a:pt x="35159" y="4871"/>
                </a:cubicBezTo>
                <a:cubicBezTo>
                  <a:pt x="35159" y="4871"/>
                  <a:pt x="35092" y="4771"/>
                  <a:pt x="35092" y="4737"/>
                </a:cubicBezTo>
                <a:cubicBezTo>
                  <a:pt x="35092" y="4671"/>
                  <a:pt x="35092" y="4604"/>
                  <a:pt x="35159" y="4604"/>
                </a:cubicBezTo>
                <a:cubicBezTo>
                  <a:pt x="35173" y="4604"/>
                  <a:pt x="35188" y="4598"/>
                  <a:pt x="35199" y="4591"/>
                </a:cubicBezTo>
                <a:lnTo>
                  <a:pt x="35199" y="4591"/>
                </a:lnTo>
                <a:cubicBezTo>
                  <a:pt x="35202" y="4594"/>
                  <a:pt x="35206" y="4596"/>
                  <a:pt x="35209" y="4596"/>
                </a:cubicBezTo>
                <a:cubicBezTo>
                  <a:pt x="35218" y="4596"/>
                  <a:pt x="35226" y="4587"/>
                  <a:pt x="35226" y="4571"/>
                </a:cubicBezTo>
                <a:lnTo>
                  <a:pt x="35226" y="4571"/>
                </a:lnTo>
                <a:cubicBezTo>
                  <a:pt x="35226" y="4571"/>
                  <a:pt x="35215" y="4582"/>
                  <a:pt x="35199" y="4591"/>
                </a:cubicBezTo>
                <a:lnTo>
                  <a:pt x="35199" y="4591"/>
                </a:lnTo>
                <a:cubicBezTo>
                  <a:pt x="35195" y="4587"/>
                  <a:pt x="35193" y="4580"/>
                  <a:pt x="35193" y="4571"/>
                </a:cubicBezTo>
                <a:lnTo>
                  <a:pt x="35193" y="4504"/>
                </a:lnTo>
                <a:cubicBezTo>
                  <a:pt x="35226" y="4437"/>
                  <a:pt x="35226" y="4404"/>
                  <a:pt x="35193" y="4404"/>
                </a:cubicBezTo>
                <a:cubicBezTo>
                  <a:pt x="35181" y="4393"/>
                  <a:pt x="35174" y="4389"/>
                  <a:pt x="35167" y="4389"/>
                </a:cubicBezTo>
                <a:cubicBezTo>
                  <a:pt x="35152" y="4389"/>
                  <a:pt x="35137" y="4404"/>
                  <a:pt x="35092" y="4404"/>
                </a:cubicBezTo>
                <a:cubicBezTo>
                  <a:pt x="35076" y="4420"/>
                  <a:pt x="35067" y="4429"/>
                  <a:pt x="35059" y="4429"/>
                </a:cubicBezTo>
                <a:cubicBezTo>
                  <a:pt x="35051" y="4429"/>
                  <a:pt x="35042" y="4420"/>
                  <a:pt x="35026" y="4404"/>
                </a:cubicBezTo>
                <a:cubicBezTo>
                  <a:pt x="34992" y="4370"/>
                  <a:pt x="34992" y="4337"/>
                  <a:pt x="34992" y="4337"/>
                </a:cubicBezTo>
                <a:cubicBezTo>
                  <a:pt x="34992" y="4337"/>
                  <a:pt x="34992" y="4307"/>
                  <a:pt x="34973" y="4307"/>
                </a:cubicBezTo>
                <a:cubicBezTo>
                  <a:pt x="34963" y="4307"/>
                  <a:pt x="34948" y="4315"/>
                  <a:pt x="34926" y="4337"/>
                </a:cubicBezTo>
                <a:cubicBezTo>
                  <a:pt x="34892" y="4337"/>
                  <a:pt x="34859" y="4337"/>
                  <a:pt x="34859" y="4270"/>
                </a:cubicBezTo>
                <a:cubicBezTo>
                  <a:pt x="34859" y="4270"/>
                  <a:pt x="34892" y="4237"/>
                  <a:pt x="34926" y="4237"/>
                </a:cubicBezTo>
                <a:cubicBezTo>
                  <a:pt x="34992" y="4237"/>
                  <a:pt x="35026" y="4237"/>
                  <a:pt x="35026" y="4204"/>
                </a:cubicBezTo>
                <a:cubicBezTo>
                  <a:pt x="35026" y="4187"/>
                  <a:pt x="35026" y="4179"/>
                  <a:pt x="35013" y="4179"/>
                </a:cubicBezTo>
                <a:cubicBezTo>
                  <a:pt x="35001" y="4179"/>
                  <a:pt x="34976" y="4187"/>
                  <a:pt x="34926" y="4204"/>
                </a:cubicBezTo>
                <a:cubicBezTo>
                  <a:pt x="34859" y="4204"/>
                  <a:pt x="34859" y="4204"/>
                  <a:pt x="34859" y="4170"/>
                </a:cubicBezTo>
                <a:cubicBezTo>
                  <a:pt x="34881" y="4106"/>
                  <a:pt x="34874" y="4069"/>
                  <a:pt x="34840" y="4069"/>
                </a:cubicBezTo>
                <a:cubicBezTo>
                  <a:pt x="34830" y="4069"/>
                  <a:pt x="34817" y="4072"/>
                  <a:pt x="34801" y="4079"/>
                </a:cubicBezTo>
                <a:lnTo>
                  <a:pt x="34801" y="4079"/>
                </a:lnTo>
                <a:cubicBezTo>
                  <a:pt x="34818" y="4059"/>
                  <a:pt x="34837" y="4032"/>
                  <a:pt x="34856" y="4001"/>
                </a:cubicBezTo>
                <a:lnTo>
                  <a:pt x="34856" y="4001"/>
                </a:lnTo>
                <a:cubicBezTo>
                  <a:pt x="34847" y="4003"/>
                  <a:pt x="34836" y="4003"/>
                  <a:pt x="34826" y="4003"/>
                </a:cubicBezTo>
                <a:cubicBezTo>
                  <a:pt x="34826" y="4003"/>
                  <a:pt x="34826" y="3937"/>
                  <a:pt x="34859" y="3937"/>
                </a:cubicBezTo>
                <a:lnTo>
                  <a:pt x="34892" y="3937"/>
                </a:lnTo>
                <a:cubicBezTo>
                  <a:pt x="35026" y="3770"/>
                  <a:pt x="35059" y="3737"/>
                  <a:pt x="35026" y="3703"/>
                </a:cubicBezTo>
                <a:cubicBezTo>
                  <a:pt x="34992" y="3670"/>
                  <a:pt x="35026" y="3603"/>
                  <a:pt x="35092" y="3536"/>
                </a:cubicBezTo>
                <a:cubicBezTo>
                  <a:pt x="35159" y="3436"/>
                  <a:pt x="35226" y="3370"/>
                  <a:pt x="35226" y="3370"/>
                </a:cubicBezTo>
                <a:cubicBezTo>
                  <a:pt x="35226" y="3370"/>
                  <a:pt x="35226" y="3336"/>
                  <a:pt x="35259" y="3336"/>
                </a:cubicBezTo>
                <a:cubicBezTo>
                  <a:pt x="35259" y="3336"/>
                  <a:pt x="35326" y="3370"/>
                  <a:pt x="35259" y="3370"/>
                </a:cubicBezTo>
                <a:cubicBezTo>
                  <a:pt x="35259" y="3381"/>
                  <a:pt x="35259" y="3385"/>
                  <a:pt x="35262" y="3385"/>
                </a:cubicBezTo>
                <a:cubicBezTo>
                  <a:pt x="35267" y="3385"/>
                  <a:pt x="35282" y="3370"/>
                  <a:pt x="35326" y="3370"/>
                </a:cubicBezTo>
                <a:cubicBezTo>
                  <a:pt x="35359" y="3336"/>
                  <a:pt x="35426" y="3270"/>
                  <a:pt x="35526" y="3270"/>
                </a:cubicBezTo>
                <a:cubicBezTo>
                  <a:pt x="35593" y="3270"/>
                  <a:pt x="35660" y="3236"/>
                  <a:pt x="35693" y="3236"/>
                </a:cubicBezTo>
                <a:cubicBezTo>
                  <a:pt x="35693" y="3236"/>
                  <a:pt x="35760" y="3203"/>
                  <a:pt x="35826" y="3203"/>
                </a:cubicBezTo>
                <a:cubicBezTo>
                  <a:pt x="35860" y="3203"/>
                  <a:pt x="35893" y="3203"/>
                  <a:pt x="35893" y="3170"/>
                </a:cubicBezTo>
                <a:cubicBezTo>
                  <a:pt x="35893" y="3136"/>
                  <a:pt x="35893" y="3120"/>
                  <a:pt x="35889" y="3120"/>
                </a:cubicBezTo>
                <a:cubicBezTo>
                  <a:pt x="35885" y="3120"/>
                  <a:pt x="35876" y="3136"/>
                  <a:pt x="35860" y="3170"/>
                </a:cubicBezTo>
                <a:cubicBezTo>
                  <a:pt x="35857" y="3172"/>
                  <a:pt x="35854" y="3174"/>
                  <a:pt x="35852" y="3174"/>
                </a:cubicBezTo>
                <a:cubicBezTo>
                  <a:pt x="35827" y="3174"/>
                  <a:pt x="35832" y="3024"/>
                  <a:pt x="35893" y="2903"/>
                </a:cubicBezTo>
                <a:cubicBezTo>
                  <a:pt x="35917" y="2879"/>
                  <a:pt x="35924" y="2856"/>
                  <a:pt x="35926" y="2856"/>
                </a:cubicBezTo>
                <a:cubicBezTo>
                  <a:pt x="35926" y="2856"/>
                  <a:pt x="35926" y="2860"/>
                  <a:pt x="35926" y="2869"/>
                </a:cubicBezTo>
                <a:lnTo>
                  <a:pt x="36026" y="2869"/>
                </a:lnTo>
                <a:cubicBezTo>
                  <a:pt x="36093" y="2836"/>
                  <a:pt x="36060" y="2736"/>
                  <a:pt x="35993" y="2736"/>
                </a:cubicBezTo>
                <a:cubicBezTo>
                  <a:pt x="35926" y="2736"/>
                  <a:pt x="35926" y="2736"/>
                  <a:pt x="35926" y="2769"/>
                </a:cubicBezTo>
                <a:cubicBezTo>
                  <a:pt x="35993" y="2836"/>
                  <a:pt x="35993" y="2836"/>
                  <a:pt x="35893" y="2836"/>
                </a:cubicBezTo>
                <a:cubicBezTo>
                  <a:pt x="35860" y="2836"/>
                  <a:pt x="35860" y="2769"/>
                  <a:pt x="35860" y="2736"/>
                </a:cubicBezTo>
                <a:cubicBezTo>
                  <a:pt x="35860" y="2703"/>
                  <a:pt x="35893" y="2669"/>
                  <a:pt x="35893" y="2602"/>
                </a:cubicBezTo>
                <a:cubicBezTo>
                  <a:pt x="35893" y="2536"/>
                  <a:pt x="36026" y="2369"/>
                  <a:pt x="36060" y="2369"/>
                </a:cubicBezTo>
                <a:cubicBezTo>
                  <a:pt x="36093" y="2369"/>
                  <a:pt x="36093" y="2369"/>
                  <a:pt x="36093" y="2336"/>
                </a:cubicBezTo>
                <a:cubicBezTo>
                  <a:pt x="36093" y="2302"/>
                  <a:pt x="36093" y="2286"/>
                  <a:pt x="36085" y="2286"/>
                </a:cubicBezTo>
                <a:cubicBezTo>
                  <a:pt x="36077" y="2286"/>
                  <a:pt x="36060" y="2302"/>
                  <a:pt x="36026" y="2336"/>
                </a:cubicBezTo>
                <a:cubicBezTo>
                  <a:pt x="36004" y="2343"/>
                  <a:pt x="35983" y="2347"/>
                  <a:pt x="35964" y="2347"/>
                </a:cubicBezTo>
                <a:cubicBezTo>
                  <a:pt x="35898" y="2347"/>
                  <a:pt x="35852" y="2298"/>
                  <a:pt x="35826" y="2169"/>
                </a:cubicBezTo>
                <a:cubicBezTo>
                  <a:pt x="35826" y="2094"/>
                  <a:pt x="35826" y="2056"/>
                  <a:pt x="35869" y="2056"/>
                </a:cubicBezTo>
                <a:cubicBezTo>
                  <a:pt x="35883" y="2056"/>
                  <a:pt x="35901" y="2060"/>
                  <a:pt x="35926" y="2069"/>
                </a:cubicBezTo>
                <a:cubicBezTo>
                  <a:pt x="35993" y="2069"/>
                  <a:pt x="36026" y="2069"/>
                  <a:pt x="36026" y="2035"/>
                </a:cubicBezTo>
                <a:cubicBezTo>
                  <a:pt x="36026" y="2002"/>
                  <a:pt x="36026" y="2002"/>
                  <a:pt x="35993" y="2002"/>
                </a:cubicBezTo>
                <a:cubicBezTo>
                  <a:pt x="35926" y="2002"/>
                  <a:pt x="35926" y="2002"/>
                  <a:pt x="35993" y="1902"/>
                </a:cubicBezTo>
                <a:cubicBezTo>
                  <a:pt x="36026" y="1835"/>
                  <a:pt x="36026" y="1835"/>
                  <a:pt x="35993" y="1769"/>
                </a:cubicBezTo>
                <a:cubicBezTo>
                  <a:pt x="35960" y="1752"/>
                  <a:pt x="35943" y="1744"/>
                  <a:pt x="35931" y="1744"/>
                </a:cubicBezTo>
                <a:cubicBezTo>
                  <a:pt x="35918" y="1744"/>
                  <a:pt x="35910" y="1752"/>
                  <a:pt x="35893" y="1769"/>
                </a:cubicBezTo>
                <a:cubicBezTo>
                  <a:pt x="35893" y="1791"/>
                  <a:pt x="35889" y="1798"/>
                  <a:pt x="35883" y="1798"/>
                </a:cubicBezTo>
                <a:cubicBezTo>
                  <a:pt x="35871" y="1798"/>
                  <a:pt x="35849" y="1769"/>
                  <a:pt x="35826" y="1769"/>
                </a:cubicBezTo>
                <a:cubicBezTo>
                  <a:pt x="35760" y="1735"/>
                  <a:pt x="35760" y="1702"/>
                  <a:pt x="35760" y="1668"/>
                </a:cubicBezTo>
                <a:cubicBezTo>
                  <a:pt x="35821" y="1607"/>
                  <a:pt x="35826" y="1431"/>
                  <a:pt x="35774" y="1431"/>
                </a:cubicBezTo>
                <a:cubicBezTo>
                  <a:pt x="35769" y="1431"/>
                  <a:pt x="35765" y="1432"/>
                  <a:pt x="35760" y="1435"/>
                </a:cubicBezTo>
                <a:cubicBezTo>
                  <a:pt x="35760" y="1435"/>
                  <a:pt x="35726" y="1435"/>
                  <a:pt x="35693" y="1402"/>
                </a:cubicBezTo>
                <a:cubicBezTo>
                  <a:pt x="35660" y="1368"/>
                  <a:pt x="35660" y="1368"/>
                  <a:pt x="35693" y="1368"/>
                </a:cubicBezTo>
                <a:cubicBezTo>
                  <a:pt x="35726" y="1368"/>
                  <a:pt x="35726" y="1368"/>
                  <a:pt x="35760" y="1335"/>
                </a:cubicBezTo>
                <a:lnTo>
                  <a:pt x="35760" y="1268"/>
                </a:lnTo>
                <a:lnTo>
                  <a:pt x="35726" y="1268"/>
                </a:lnTo>
                <a:cubicBezTo>
                  <a:pt x="35726" y="1268"/>
                  <a:pt x="35726" y="1235"/>
                  <a:pt x="35760" y="1235"/>
                </a:cubicBezTo>
                <a:cubicBezTo>
                  <a:pt x="35826" y="1235"/>
                  <a:pt x="35760" y="1201"/>
                  <a:pt x="35726" y="1201"/>
                </a:cubicBezTo>
                <a:cubicBezTo>
                  <a:pt x="35693" y="1201"/>
                  <a:pt x="35660" y="1168"/>
                  <a:pt x="35693" y="1101"/>
                </a:cubicBezTo>
                <a:cubicBezTo>
                  <a:pt x="35693" y="1068"/>
                  <a:pt x="35693" y="1068"/>
                  <a:pt x="35626" y="1068"/>
                </a:cubicBezTo>
                <a:cubicBezTo>
                  <a:pt x="35593" y="1068"/>
                  <a:pt x="35593" y="1068"/>
                  <a:pt x="35593" y="1101"/>
                </a:cubicBezTo>
                <a:cubicBezTo>
                  <a:pt x="35593" y="1122"/>
                  <a:pt x="35593" y="1130"/>
                  <a:pt x="35592" y="1130"/>
                </a:cubicBezTo>
                <a:cubicBezTo>
                  <a:pt x="35590" y="1130"/>
                  <a:pt x="35583" y="1091"/>
                  <a:pt x="35559" y="1068"/>
                </a:cubicBezTo>
                <a:cubicBezTo>
                  <a:pt x="35526" y="1035"/>
                  <a:pt x="35526" y="1001"/>
                  <a:pt x="35459" y="1001"/>
                </a:cubicBezTo>
                <a:cubicBezTo>
                  <a:pt x="35459" y="1001"/>
                  <a:pt x="35426" y="1001"/>
                  <a:pt x="35426" y="935"/>
                </a:cubicBezTo>
                <a:cubicBezTo>
                  <a:pt x="35426" y="901"/>
                  <a:pt x="35426" y="901"/>
                  <a:pt x="35459" y="901"/>
                </a:cubicBezTo>
                <a:cubicBezTo>
                  <a:pt x="35526" y="901"/>
                  <a:pt x="35526" y="901"/>
                  <a:pt x="35526" y="835"/>
                </a:cubicBezTo>
                <a:cubicBezTo>
                  <a:pt x="35526" y="734"/>
                  <a:pt x="35526" y="701"/>
                  <a:pt x="35426" y="701"/>
                </a:cubicBezTo>
                <a:cubicBezTo>
                  <a:pt x="35393" y="701"/>
                  <a:pt x="35393" y="668"/>
                  <a:pt x="35359" y="668"/>
                </a:cubicBezTo>
                <a:cubicBezTo>
                  <a:pt x="35359" y="646"/>
                  <a:pt x="35352" y="638"/>
                  <a:pt x="35342" y="638"/>
                </a:cubicBezTo>
                <a:cubicBezTo>
                  <a:pt x="35322" y="638"/>
                  <a:pt x="35293" y="668"/>
                  <a:pt x="35293" y="668"/>
                </a:cubicBezTo>
                <a:cubicBezTo>
                  <a:pt x="35293" y="701"/>
                  <a:pt x="35259" y="701"/>
                  <a:pt x="35226" y="701"/>
                </a:cubicBezTo>
                <a:cubicBezTo>
                  <a:pt x="35193" y="701"/>
                  <a:pt x="35126" y="701"/>
                  <a:pt x="35193" y="668"/>
                </a:cubicBezTo>
                <a:cubicBezTo>
                  <a:pt x="35226" y="668"/>
                  <a:pt x="35226" y="601"/>
                  <a:pt x="35226" y="601"/>
                </a:cubicBezTo>
                <a:cubicBezTo>
                  <a:pt x="35226" y="601"/>
                  <a:pt x="35211" y="586"/>
                  <a:pt x="35201" y="586"/>
                </a:cubicBezTo>
                <a:cubicBezTo>
                  <a:pt x="35196" y="586"/>
                  <a:pt x="35193" y="590"/>
                  <a:pt x="35193" y="601"/>
                </a:cubicBezTo>
                <a:cubicBezTo>
                  <a:pt x="35126" y="601"/>
                  <a:pt x="35092" y="601"/>
                  <a:pt x="35092" y="568"/>
                </a:cubicBezTo>
                <a:lnTo>
                  <a:pt x="35092" y="601"/>
                </a:lnTo>
                <a:cubicBezTo>
                  <a:pt x="35092" y="668"/>
                  <a:pt x="35092" y="668"/>
                  <a:pt x="35059" y="668"/>
                </a:cubicBezTo>
                <a:lnTo>
                  <a:pt x="35059" y="601"/>
                </a:lnTo>
                <a:cubicBezTo>
                  <a:pt x="35059" y="568"/>
                  <a:pt x="35092" y="568"/>
                  <a:pt x="35092" y="568"/>
                </a:cubicBezTo>
                <a:cubicBezTo>
                  <a:pt x="35076" y="551"/>
                  <a:pt x="35067" y="543"/>
                  <a:pt x="35063" y="543"/>
                </a:cubicBezTo>
                <a:cubicBezTo>
                  <a:pt x="35059" y="543"/>
                  <a:pt x="35059" y="551"/>
                  <a:pt x="35059" y="568"/>
                </a:cubicBezTo>
                <a:cubicBezTo>
                  <a:pt x="35059" y="601"/>
                  <a:pt x="35026" y="601"/>
                  <a:pt x="35026" y="601"/>
                </a:cubicBezTo>
                <a:cubicBezTo>
                  <a:pt x="35026" y="601"/>
                  <a:pt x="34959" y="601"/>
                  <a:pt x="35026" y="568"/>
                </a:cubicBezTo>
                <a:lnTo>
                  <a:pt x="35026" y="534"/>
                </a:lnTo>
                <a:cubicBezTo>
                  <a:pt x="35026" y="534"/>
                  <a:pt x="34959" y="534"/>
                  <a:pt x="34959" y="568"/>
                </a:cubicBezTo>
                <a:cubicBezTo>
                  <a:pt x="34959" y="568"/>
                  <a:pt x="34906" y="568"/>
                  <a:pt x="34823" y="544"/>
                </a:cubicBezTo>
                <a:lnTo>
                  <a:pt x="34823" y="544"/>
                </a:lnTo>
                <a:cubicBezTo>
                  <a:pt x="34817" y="554"/>
                  <a:pt x="34802" y="568"/>
                  <a:pt x="34759" y="568"/>
                </a:cubicBezTo>
                <a:cubicBezTo>
                  <a:pt x="34759" y="584"/>
                  <a:pt x="34751" y="593"/>
                  <a:pt x="34742" y="593"/>
                </a:cubicBezTo>
                <a:cubicBezTo>
                  <a:pt x="34734" y="593"/>
                  <a:pt x="34726" y="584"/>
                  <a:pt x="34726" y="568"/>
                </a:cubicBezTo>
                <a:cubicBezTo>
                  <a:pt x="34726" y="546"/>
                  <a:pt x="34767" y="539"/>
                  <a:pt x="34797" y="536"/>
                </a:cubicBezTo>
                <a:lnTo>
                  <a:pt x="34797" y="536"/>
                </a:lnTo>
                <a:cubicBezTo>
                  <a:pt x="34795" y="535"/>
                  <a:pt x="34794" y="535"/>
                  <a:pt x="34792" y="534"/>
                </a:cubicBezTo>
                <a:cubicBezTo>
                  <a:pt x="34692" y="501"/>
                  <a:pt x="34625" y="501"/>
                  <a:pt x="34559" y="501"/>
                </a:cubicBezTo>
                <a:cubicBezTo>
                  <a:pt x="34537" y="501"/>
                  <a:pt x="34470" y="516"/>
                  <a:pt x="34418" y="516"/>
                </a:cubicBezTo>
                <a:cubicBezTo>
                  <a:pt x="34392" y="516"/>
                  <a:pt x="34370" y="512"/>
                  <a:pt x="34359" y="501"/>
                </a:cubicBezTo>
                <a:lnTo>
                  <a:pt x="34225" y="501"/>
                </a:lnTo>
                <a:cubicBezTo>
                  <a:pt x="34225" y="501"/>
                  <a:pt x="34192" y="501"/>
                  <a:pt x="34125" y="434"/>
                </a:cubicBezTo>
                <a:cubicBezTo>
                  <a:pt x="34101" y="422"/>
                  <a:pt x="34072" y="414"/>
                  <a:pt x="34048" y="414"/>
                </a:cubicBezTo>
                <a:cubicBezTo>
                  <a:pt x="34008" y="414"/>
                  <a:pt x="33983" y="438"/>
                  <a:pt x="34025" y="501"/>
                </a:cubicBezTo>
                <a:cubicBezTo>
                  <a:pt x="34025" y="518"/>
                  <a:pt x="34025" y="526"/>
                  <a:pt x="34017" y="526"/>
                </a:cubicBezTo>
                <a:cubicBezTo>
                  <a:pt x="34008" y="526"/>
                  <a:pt x="33992" y="518"/>
                  <a:pt x="33958" y="501"/>
                </a:cubicBezTo>
                <a:cubicBezTo>
                  <a:pt x="33942" y="468"/>
                  <a:pt x="33875" y="451"/>
                  <a:pt x="33812" y="451"/>
                </a:cubicBezTo>
                <a:cubicBezTo>
                  <a:pt x="33750" y="451"/>
                  <a:pt x="33691" y="468"/>
                  <a:pt x="33691" y="501"/>
                </a:cubicBezTo>
                <a:cubicBezTo>
                  <a:pt x="33691" y="512"/>
                  <a:pt x="33691" y="516"/>
                  <a:pt x="33689" y="516"/>
                </a:cubicBezTo>
                <a:cubicBezTo>
                  <a:pt x="33684" y="516"/>
                  <a:pt x="33669" y="501"/>
                  <a:pt x="33625" y="501"/>
                </a:cubicBezTo>
                <a:cubicBezTo>
                  <a:pt x="33591" y="434"/>
                  <a:pt x="33591" y="434"/>
                  <a:pt x="33558" y="434"/>
                </a:cubicBezTo>
                <a:lnTo>
                  <a:pt x="33558" y="501"/>
                </a:lnTo>
                <a:cubicBezTo>
                  <a:pt x="33567" y="510"/>
                  <a:pt x="33573" y="516"/>
                  <a:pt x="33577" y="521"/>
                </a:cubicBezTo>
                <a:lnTo>
                  <a:pt x="33577" y="521"/>
                </a:lnTo>
                <a:cubicBezTo>
                  <a:pt x="33578" y="521"/>
                  <a:pt x="33579" y="521"/>
                  <a:pt x="33580" y="521"/>
                </a:cubicBezTo>
                <a:cubicBezTo>
                  <a:pt x="33591" y="521"/>
                  <a:pt x="33591" y="544"/>
                  <a:pt x="33591" y="568"/>
                </a:cubicBezTo>
                <a:cubicBezTo>
                  <a:pt x="33578" y="581"/>
                  <a:pt x="33570" y="590"/>
                  <a:pt x="33565" y="590"/>
                </a:cubicBezTo>
                <a:cubicBezTo>
                  <a:pt x="33558" y="590"/>
                  <a:pt x="33558" y="573"/>
                  <a:pt x="33558" y="534"/>
                </a:cubicBezTo>
                <a:cubicBezTo>
                  <a:pt x="33525" y="534"/>
                  <a:pt x="33525" y="501"/>
                  <a:pt x="33458" y="501"/>
                </a:cubicBezTo>
                <a:cubicBezTo>
                  <a:pt x="33458" y="468"/>
                  <a:pt x="33450" y="451"/>
                  <a:pt x="33441" y="451"/>
                </a:cubicBezTo>
                <a:cubicBezTo>
                  <a:pt x="33433" y="451"/>
                  <a:pt x="33425" y="468"/>
                  <a:pt x="33425" y="501"/>
                </a:cubicBezTo>
                <a:cubicBezTo>
                  <a:pt x="33425" y="513"/>
                  <a:pt x="33420" y="521"/>
                  <a:pt x="33413" y="521"/>
                </a:cubicBezTo>
                <a:cubicBezTo>
                  <a:pt x="33400" y="521"/>
                  <a:pt x="33379" y="498"/>
                  <a:pt x="33358" y="434"/>
                </a:cubicBezTo>
                <a:cubicBezTo>
                  <a:pt x="33319" y="395"/>
                  <a:pt x="33303" y="379"/>
                  <a:pt x="33289" y="379"/>
                </a:cubicBezTo>
                <a:cubicBezTo>
                  <a:pt x="33280" y="379"/>
                  <a:pt x="33272" y="387"/>
                  <a:pt x="33258" y="401"/>
                </a:cubicBezTo>
                <a:cubicBezTo>
                  <a:pt x="33224" y="434"/>
                  <a:pt x="33191" y="434"/>
                  <a:pt x="33191" y="434"/>
                </a:cubicBezTo>
                <a:cubicBezTo>
                  <a:pt x="33209" y="471"/>
                  <a:pt x="33188" y="497"/>
                  <a:pt x="33164" y="497"/>
                </a:cubicBezTo>
                <a:cubicBezTo>
                  <a:pt x="33145" y="497"/>
                  <a:pt x="33124" y="479"/>
                  <a:pt x="33124" y="434"/>
                </a:cubicBezTo>
                <a:cubicBezTo>
                  <a:pt x="33113" y="411"/>
                  <a:pt x="33055" y="400"/>
                  <a:pt x="32982" y="400"/>
                </a:cubicBezTo>
                <a:cubicBezTo>
                  <a:pt x="32849" y="400"/>
                  <a:pt x="32667" y="436"/>
                  <a:pt x="32624" y="501"/>
                </a:cubicBezTo>
                <a:cubicBezTo>
                  <a:pt x="32607" y="518"/>
                  <a:pt x="32599" y="526"/>
                  <a:pt x="32595" y="526"/>
                </a:cubicBezTo>
                <a:cubicBezTo>
                  <a:pt x="32591" y="526"/>
                  <a:pt x="32591" y="518"/>
                  <a:pt x="32591" y="501"/>
                </a:cubicBezTo>
                <a:cubicBezTo>
                  <a:pt x="32591" y="434"/>
                  <a:pt x="32524" y="434"/>
                  <a:pt x="32457" y="434"/>
                </a:cubicBezTo>
                <a:cubicBezTo>
                  <a:pt x="32391" y="434"/>
                  <a:pt x="32357" y="434"/>
                  <a:pt x="32391" y="368"/>
                </a:cubicBezTo>
                <a:cubicBezTo>
                  <a:pt x="32391" y="351"/>
                  <a:pt x="32391" y="343"/>
                  <a:pt x="32386" y="343"/>
                </a:cubicBezTo>
                <a:cubicBezTo>
                  <a:pt x="32382" y="343"/>
                  <a:pt x="32374" y="351"/>
                  <a:pt x="32357" y="368"/>
                </a:cubicBezTo>
                <a:cubicBezTo>
                  <a:pt x="32286" y="415"/>
                  <a:pt x="32199" y="462"/>
                  <a:pt x="32154" y="462"/>
                </a:cubicBezTo>
                <a:cubicBezTo>
                  <a:pt x="32135" y="462"/>
                  <a:pt x="32124" y="454"/>
                  <a:pt x="32124" y="434"/>
                </a:cubicBezTo>
                <a:cubicBezTo>
                  <a:pt x="32124" y="401"/>
                  <a:pt x="32090" y="401"/>
                  <a:pt x="32024" y="401"/>
                </a:cubicBezTo>
                <a:cubicBezTo>
                  <a:pt x="31924" y="401"/>
                  <a:pt x="31890" y="401"/>
                  <a:pt x="31924" y="501"/>
                </a:cubicBezTo>
                <a:cubicBezTo>
                  <a:pt x="31924" y="518"/>
                  <a:pt x="31924" y="526"/>
                  <a:pt x="31919" y="526"/>
                </a:cubicBezTo>
                <a:cubicBezTo>
                  <a:pt x="31915" y="526"/>
                  <a:pt x="31907" y="518"/>
                  <a:pt x="31890" y="501"/>
                </a:cubicBezTo>
                <a:cubicBezTo>
                  <a:pt x="31866" y="452"/>
                  <a:pt x="31859" y="421"/>
                  <a:pt x="31831" y="421"/>
                </a:cubicBezTo>
                <a:cubicBezTo>
                  <a:pt x="31821" y="421"/>
                  <a:pt x="31808" y="425"/>
                  <a:pt x="31790" y="434"/>
                </a:cubicBezTo>
                <a:cubicBezTo>
                  <a:pt x="31773" y="468"/>
                  <a:pt x="31757" y="484"/>
                  <a:pt x="31744" y="484"/>
                </a:cubicBezTo>
                <a:cubicBezTo>
                  <a:pt x="31732" y="484"/>
                  <a:pt x="31723" y="468"/>
                  <a:pt x="31723" y="434"/>
                </a:cubicBezTo>
                <a:lnTo>
                  <a:pt x="31723" y="401"/>
                </a:lnTo>
                <a:cubicBezTo>
                  <a:pt x="31723" y="401"/>
                  <a:pt x="31757" y="401"/>
                  <a:pt x="31723" y="368"/>
                </a:cubicBezTo>
                <a:cubicBezTo>
                  <a:pt x="31723" y="351"/>
                  <a:pt x="31715" y="343"/>
                  <a:pt x="31698" y="343"/>
                </a:cubicBezTo>
                <a:cubicBezTo>
                  <a:pt x="31682" y="343"/>
                  <a:pt x="31657" y="351"/>
                  <a:pt x="31623" y="368"/>
                </a:cubicBezTo>
                <a:cubicBezTo>
                  <a:pt x="31607" y="384"/>
                  <a:pt x="31565" y="393"/>
                  <a:pt x="31527" y="393"/>
                </a:cubicBezTo>
                <a:cubicBezTo>
                  <a:pt x="31490" y="393"/>
                  <a:pt x="31457" y="384"/>
                  <a:pt x="31457" y="368"/>
                </a:cubicBezTo>
                <a:cubicBezTo>
                  <a:pt x="31457" y="354"/>
                  <a:pt x="31445" y="346"/>
                  <a:pt x="31429" y="346"/>
                </a:cubicBezTo>
                <a:cubicBezTo>
                  <a:pt x="31407" y="346"/>
                  <a:pt x="31376" y="362"/>
                  <a:pt x="31356" y="401"/>
                </a:cubicBezTo>
                <a:cubicBezTo>
                  <a:pt x="31323" y="418"/>
                  <a:pt x="31306" y="426"/>
                  <a:pt x="31298" y="426"/>
                </a:cubicBezTo>
                <a:cubicBezTo>
                  <a:pt x="31290" y="426"/>
                  <a:pt x="31290" y="418"/>
                  <a:pt x="31290" y="401"/>
                </a:cubicBezTo>
                <a:cubicBezTo>
                  <a:pt x="31323" y="368"/>
                  <a:pt x="31315" y="351"/>
                  <a:pt x="31290" y="351"/>
                </a:cubicBezTo>
                <a:cubicBezTo>
                  <a:pt x="31265" y="351"/>
                  <a:pt x="31223" y="368"/>
                  <a:pt x="31190" y="401"/>
                </a:cubicBezTo>
                <a:cubicBezTo>
                  <a:pt x="31144" y="424"/>
                  <a:pt x="31114" y="463"/>
                  <a:pt x="31088" y="463"/>
                </a:cubicBezTo>
                <a:cubicBezTo>
                  <a:pt x="31077" y="463"/>
                  <a:pt x="31067" y="455"/>
                  <a:pt x="31056" y="434"/>
                </a:cubicBezTo>
                <a:cubicBezTo>
                  <a:pt x="31034" y="434"/>
                  <a:pt x="30997" y="419"/>
                  <a:pt x="30975" y="419"/>
                </a:cubicBezTo>
                <a:cubicBezTo>
                  <a:pt x="30964" y="419"/>
                  <a:pt x="30956" y="423"/>
                  <a:pt x="30956" y="434"/>
                </a:cubicBezTo>
                <a:cubicBezTo>
                  <a:pt x="30956" y="434"/>
                  <a:pt x="30923" y="434"/>
                  <a:pt x="30889" y="401"/>
                </a:cubicBezTo>
                <a:lnTo>
                  <a:pt x="30856" y="368"/>
                </a:lnTo>
                <a:cubicBezTo>
                  <a:pt x="30856" y="401"/>
                  <a:pt x="30789" y="401"/>
                  <a:pt x="30756" y="401"/>
                </a:cubicBezTo>
                <a:lnTo>
                  <a:pt x="30623" y="401"/>
                </a:lnTo>
                <a:lnTo>
                  <a:pt x="30623" y="368"/>
                </a:lnTo>
                <a:cubicBezTo>
                  <a:pt x="30623" y="334"/>
                  <a:pt x="30623" y="334"/>
                  <a:pt x="30556" y="334"/>
                </a:cubicBezTo>
                <a:cubicBezTo>
                  <a:pt x="30523" y="334"/>
                  <a:pt x="30456" y="368"/>
                  <a:pt x="30456" y="368"/>
                </a:cubicBezTo>
                <a:cubicBezTo>
                  <a:pt x="30456" y="379"/>
                  <a:pt x="30456" y="382"/>
                  <a:pt x="30455" y="382"/>
                </a:cubicBezTo>
                <a:cubicBezTo>
                  <a:pt x="30452" y="382"/>
                  <a:pt x="30445" y="368"/>
                  <a:pt x="30422" y="368"/>
                </a:cubicBezTo>
                <a:cubicBezTo>
                  <a:pt x="30422" y="351"/>
                  <a:pt x="30414" y="343"/>
                  <a:pt x="30406" y="343"/>
                </a:cubicBezTo>
                <a:cubicBezTo>
                  <a:pt x="30397" y="343"/>
                  <a:pt x="30389" y="351"/>
                  <a:pt x="30389" y="368"/>
                </a:cubicBezTo>
                <a:cubicBezTo>
                  <a:pt x="30389" y="401"/>
                  <a:pt x="30356" y="401"/>
                  <a:pt x="30356" y="401"/>
                </a:cubicBezTo>
                <a:cubicBezTo>
                  <a:pt x="30289" y="401"/>
                  <a:pt x="30289" y="401"/>
                  <a:pt x="30289" y="434"/>
                </a:cubicBezTo>
                <a:cubicBezTo>
                  <a:pt x="30317" y="476"/>
                  <a:pt x="30316" y="495"/>
                  <a:pt x="30302" y="495"/>
                </a:cubicBezTo>
                <a:cubicBezTo>
                  <a:pt x="30284" y="495"/>
                  <a:pt x="30242" y="459"/>
                  <a:pt x="30222" y="401"/>
                </a:cubicBezTo>
                <a:cubicBezTo>
                  <a:pt x="30206" y="368"/>
                  <a:pt x="30164" y="351"/>
                  <a:pt x="30131" y="351"/>
                </a:cubicBezTo>
                <a:cubicBezTo>
                  <a:pt x="30097" y="351"/>
                  <a:pt x="30072" y="368"/>
                  <a:pt x="30089" y="401"/>
                </a:cubicBezTo>
                <a:lnTo>
                  <a:pt x="30056" y="401"/>
                </a:lnTo>
                <a:cubicBezTo>
                  <a:pt x="30039" y="384"/>
                  <a:pt x="30014" y="376"/>
                  <a:pt x="29993" y="376"/>
                </a:cubicBezTo>
                <a:cubicBezTo>
                  <a:pt x="29972" y="376"/>
                  <a:pt x="29955" y="384"/>
                  <a:pt x="29955" y="401"/>
                </a:cubicBezTo>
                <a:cubicBezTo>
                  <a:pt x="29955" y="434"/>
                  <a:pt x="29922" y="434"/>
                  <a:pt x="29889" y="434"/>
                </a:cubicBezTo>
                <a:cubicBezTo>
                  <a:pt x="29855" y="434"/>
                  <a:pt x="29789" y="434"/>
                  <a:pt x="29855" y="401"/>
                </a:cubicBezTo>
                <a:cubicBezTo>
                  <a:pt x="29889" y="368"/>
                  <a:pt x="29889" y="368"/>
                  <a:pt x="29855" y="368"/>
                </a:cubicBezTo>
                <a:cubicBezTo>
                  <a:pt x="29822" y="384"/>
                  <a:pt x="29739" y="393"/>
                  <a:pt x="29668" y="393"/>
                </a:cubicBezTo>
                <a:cubicBezTo>
                  <a:pt x="29597" y="393"/>
                  <a:pt x="29539" y="384"/>
                  <a:pt x="29555" y="368"/>
                </a:cubicBezTo>
                <a:cubicBezTo>
                  <a:pt x="29555" y="368"/>
                  <a:pt x="29522" y="334"/>
                  <a:pt x="29422" y="334"/>
                </a:cubicBezTo>
                <a:lnTo>
                  <a:pt x="29255" y="334"/>
                </a:lnTo>
                <a:cubicBezTo>
                  <a:pt x="29122" y="334"/>
                  <a:pt x="29088" y="368"/>
                  <a:pt x="29122" y="434"/>
                </a:cubicBezTo>
                <a:lnTo>
                  <a:pt x="29122" y="501"/>
                </a:lnTo>
                <a:cubicBezTo>
                  <a:pt x="29100" y="438"/>
                  <a:pt x="29066" y="414"/>
                  <a:pt x="29043" y="414"/>
                </a:cubicBezTo>
                <a:cubicBezTo>
                  <a:pt x="29030" y="414"/>
                  <a:pt x="29021" y="422"/>
                  <a:pt x="29021" y="434"/>
                </a:cubicBezTo>
                <a:cubicBezTo>
                  <a:pt x="29021" y="398"/>
                  <a:pt x="28991" y="371"/>
                  <a:pt x="28959" y="371"/>
                </a:cubicBezTo>
                <a:cubicBezTo>
                  <a:pt x="28932" y="371"/>
                  <a:pt x="28903" y="389"/>
                  <a:pt x="28888" y="434"/>
                </a:cubicBezTo>
                <a:cubicBezTo>
                  <a:pt x="28867" y="498"/>
                  <a:pt x="28859" y="521"/>
                  <a:pt x="28839" y="521"/>
                </a:cubicBezTo>
                <a:cubicBezTo>
                  <a:pt x="28828" y="521"/>
                  <a:pt x="28812" y="513"/>
                  <a:pt x="28788" y="501"/>
                </a:cubicBezTo>
                <a:cubicBezTo>
                  <a:pt x="28755" y="434"/>
                  <a:pt x="28755" y="401"/>
                  <a:pt x="28788" y="368"/>
                </a:cubicBezTo>
                <a:lnTo>
                  <a:pt x="28788" y="334"/>
                </a:lnTo>
                <a:cubicBezTo>
                  <a:pt x="28788" y="334"/>
                  <a:pt x="28688" y="368"/>
                  <a:pt x="28554" y="368"/>
                </a:cubicBezTo>
                <a:cubicBezTo>
                  <a:pt x="28421" y="368"/>
                  <a:pt x="28354" y="401"/>
                  <a:pt x="28354" y="401"/>
                </a:cubicBezTo>
                <a:cubicBezTo>
                  <a:pt x="28354" y="401"/>
                  <a:pt x="28288" y="401"/>
                  <a:pt x="28288" y="368"/>
                </a:cubicBezTo>
                <a:cubicBezTo>
                  <a:pt x="28271" y="351"/>
                  <a:pt x="28263" y="343"/>
                  <a:pt x="28254" y="343"/>
                </a:cubicBezTo>
                <a:cubicBezTo>
                  <a:pt x="28246" y="343"/>
                  <a:pt x="28238" y="351"/>
                  <a:pt x="28221" y="368"/>
                </a:cubicBezTo>
                <a:cubicBezTo>
                  <a:pt x="28207" y="381"/>
                  <a:pt x="28199" y="389"/>
                  <a:pt x="28194" y="389"/>
                </a:cubicBezTo>
                <a:cubicBezTo>
                  <a:pt x="28188" y="389"/>
                  <a:pt x="28188" y="373"/>
                  <a:pt x="28188" y="334"/>
                </a:cubicBezTo>
                <a:lnTo>
                  <a:pt x="28188" y="267"/>
                </a:lnTo>
                <a:cubicBezTo>
                  <a:pt x="28188" y="316"/>
                  <a:pt x="28152" y="347"/>
                  <a:pt x="28093" y="347"/>
                </a:cubicBezTo>
                <a:cubicBezTo>
                  <a:pt x="28072" y="347"/>
                  <a:pt x="28048" y="343"/>
                  <a:pt x="28021" y="334"/>
                </a:cubicBezTo>
                <a:lnTo>
                  <a:pt x="27854" y="334"/>
                </a:lnTo>
                <a:cubicBezTo>
                  <a:pt x="27854" y="334"/>
                  <a:pt x="27787" y="368"/>
                  <a:pt x="27754" y="368"/>
                </a:cubicBezTo>
                <a:lnTo>
                  <a:pt x="27687" y="368"/>
                </a:lnTo>
                <a:cubicBezTo>
                  <a:pt x="27687" y="351"/>
                  <a:pt x="27687" y="343"/>
                  <a:pt x="27679" y="343"/>
                </a:cubicBezTo>
                <a:cubicBezTo>
                  <a:pt x="27671" y="343"/>
                  <a:pt x="27654" y="351"/>
                  <a:pt x="27620" y="368"/>
                </a:cubicBezTo>
                <a:lnTo>
                  <a:pt x="27587" y="368"/>
                </a:lnTo>
                <a:cubicBezTo>
                  <a:pt x="27587" y="351"/>
                  <a:pt x="27579" y="343"/>
                  <a:pt x="27570" y="343"/>
                </a:cubicBezTo>
                <a:cubicBezTo>
                  <a:pt x="27562" y="343"/>
                  <a:pt x="27554" y="351"/>
                  <a:pt x="27554" y="368"/>
                </a:cubicBezTo>
                <a:cubicBezTo>
                  <a:pt x="27512" y="381"/>
                  <a:pt x="27477" y="389"/>
                  <a:pt x="27449" y="389"/>
                </a:cubicBezTo>
                <a:cubicBezTo>
                  <a:pt x="27410" y="389"/>
                  <a:pt x="27387" y="373"/>
                  <a:pt x="27387" y="334"/>
                </a:cubicBezTo>
                <a:cubicBezTo>
                  <a:pt x="27387" y="301"/>
                  <a:pt x="27387" y="284"/>
                  <a:pt x="27383" y="284"/>
                </a:cubicBezTo>
                <a:cubicBezTo>
                  <a:pt x="27379" y="284"/>
                  <a:pt x="27370" y="301"/>
                  <a:pt x="27354" y="334"/>
                </a:cubicBezTo>
                <a:cubicBezTo>
                  <a:pt x="27320" y="368"/>
                  <a:pt x="27287" y="384"/>
                  <a:pt x="27266" y="384"/>
                </a:cubicBezTo>
                <a:cubicBezTo>
                  <a:pt x="27245" y="384"/>
                  <a:pt x="27237" y="368"/>
                  <a:pt x="27254" y="334"/>
                </a:cubicBezTo>
                <a:cubicBezTo>
                  <a:pt x="27254" y="301"/>
                  <a:pt x="27254" y="284"/>
                  <a:pt x="27249" y="284"/>
                </a:cubicBezTo>
                <a:cubicBezTo>
                  <a:pt x="27245" y="284"/>
                  <a:pt x="27237" y="301"/>
                  <a:pt x="27220" y="334"/>
                </a:cubicBezTo>
                <a:cubicBezTo>
                  <a:pt x="27204" y="368"/>
                  <a:pt x="27179" y="384"/>
                  <a:pt x="27158" y="384"/>
                </a:cubicBezTo>
                <a:cubicBezTo>
                  <a:pt x="27137" y="384"/>
                  <a:pt x="27120" y="368"/>
                  <a:pt x="27120" y="334"/>
                </a:cubicBezTo>
                <a:lnTo>
                  <a:pt x="27120" y="234"/>
                </a:lnTo>
                <a:cubicBezTo>
                  <a:pt x="27120" y="223"/>
                  <a:pt x="27120" y="219"/>
                  <a:pt x="27119" y="219"/>
                </a:cubicBezTo>
                <a:cubicBezTo>
                  <a:pt x="27116" y="219"/>
                  <a:pt x="27109" y="234"/>
                  <a:pt x="27087" y="234"/>
                </a:cubicBezTo>
                <a:cubicBezTo>
                  <a:pt x="27053" y="267"/>
                  <a:pt x="27020" y="267"/>
                  <a:pt x="26953" y="267"/>
                </a:cubicBezTo>
                <a:cubicBezTo>
                  <a:pt x="26920" y="267"/>
                  <a:pt x="26853" y="334"/>
                  <a:pt x="26787" y="368"/>
                </a:cubicBezTo>
                <a:cubicBezTo>
                  <a:pt x="26770" y="384"/>
                  <a:pt x="26753" y="393"/>
                  <a:pt x="26741" y="393"/>
                </a:cubicBezTo>
                <a:cubicBezTo>
                  <a:pt x="26728" y="393"/>
                  <a:pt x="26720" y="384"/>
                  <a:pt x="26720" y="368"/>
                </a:cubicBezTo>
                <a:cubicBezTo>
                  <a:pt x="26720" y="328"/>
                  <a:pt x="26699" y="315"/>
                  <a:pt x="26672" y="315"/>
                </a:cubicBezTo>
                <a:cubicBezTo>
                  <a:pt x="26631" y="315"/>
                  <a:pt x="26573" y="347"/>
                  <a:pt x="26553" y="368"/>
                </a:cubicBezTo>
                <a:cubicBezTo>
                  <a:pt x="26539" y="395"/>
                  <a:pt x="26531" y="411"/>
                  <a:pt x="26518" y="416"/>
                </a:cubicBezTo>
                <a:lnTo>
                  <a:pt x="26518" y="416"/>
                </a:lnTo>
                <a:cubicBezTo>
                  <a:pt x="26515" y="401"/>
                  <a:pt x="26507" y="401"/>
                  <a:pt x="26486" y="401"/>
                </a:cubicBezTo>
                <a:cubicBezTo>
                  <a:pt x="26474" y="401"/>
                  <a:pt x="26464" y="401"/>
                  <a:pt x="26455" y="401"/>
                </a:cubicBezTo>
                <a:lnTo>
                  <a:pt x="26455" y="401"/>
                </a:lnTo>
                <a:cubicBezTo>
                  <a:pt x="26479" y="412"/>
                  <a:pt x="26495" y="418"/>
                  <a:pt x="26507" y="418"/>
                </a:cubicBezTo>
                <a:cubicBezTo>
                  <a:pt x="26511" y="418"/>
                  <a:pt x="26515" y="417"/>
                  <a:pt x="26518" y="416"/>
                </a:cubicBezTo>
                <a:lnTo>
                  <a:pt x="26518" y="416"/>
                </a:lnTo>
                <a:cubicBezTo>
                  <a:pt x="26520" y="425"/>
                  <a:pt x="26520" y="441"/>
                  <a:pt x="26520" y="468"/>
                </a:cubicBezTo>
                <a:cubicBezTo>
                  <a:pt x="26500" y="507"/>
                  <a:pt x="26469" y="523"/>
                  <a:pt x="26447" y="523"/>
                </a:cubicBezTo>
                <a:cubicBezTo>
                  <a:pt x="26431" y="523"/>
                  <a:pt x="26420" y="515"/>
                  <a:pt x="26420" y="501"/>
                </a:cubicBezTo>
                <a:cubicBezTo>
                  <a:pt x="26486" y="501"/>
                  <a:pt x="26486" y="468"/>
                  <a:pt x="26420" y="468"/>
                </a:cubicBezTo>
                <a:cubicBezTo>
                  <a:pt x="26390" y="409"/>
                  <a:pt x="26387" y="402"/>
                  <a:pt x="26455" y="401"/>
                </a:cubicBezTo>
                <a:lnTo>
                  <a:pt x="26455" y="401"/>
                </a:lnTo>
                <a:cubicBezTo>
                  <a:pt x="26437" y="393"/>
                  <a:pt x="26415" y="382"/>
                  <a:pt x="26386" y="368"/>
                </a:cubicBezTo>
                <a:cubicBezTo>
                  <a:pt x="26320" y="318"/>
                  <a:pt x="26245" y="292"/>
                  <a:pt x="26190" y="292"/>
                </a:cubicBezTo>
                <a:cubicBezTo>
                  <a:pt x="26136" y="292"/>
                  <a:pt x="26103" y="318"/>
                  <a:pt x="26119" y="368"/>
                </a:cubicBezTo>
                <a:cubicBezTo>
                  <a:pt x="26119" y="401"/>
                  <a:pt x="26119" y="401"/>
                  <a:pt x="26053" y="401"/>
                </a:cubicBezTo>
                <a:cubicBezTo>
                  <a:pt x="26019" y="401"/>
                  <a:pt x="25919" y="401"/>
                  <a:pt x="25919" y="434"/>
                </a:cubicBezTo>
                <a:lnTo>
                  <a:pt x="25886" y="434"/>
                </a:lnTo>
                <a:cubicBezTo>
                  <a:pt x="25886" y="418"/>
                  <a:pt x="25878" y="409"/>
                  <a:pt x="25869" y="409"/>
                </a:cubicBezTo>
                <a:cubicBezTo>
                  <a:pt x="25861" y="409"/>
                  <a:pt x="25853" y="418"/>
                  <a:pt x="25853" y="434"/>
                </a:cubicBezTo>
                <a:cubicBezTo>
                  <a:pt x="25786" y="434"/>
                  <a:pt x="25853" y="434"/>
                  <a:pt x="25853" y="401"/>
                </a:cubicBezTo>
                <a:cubicBezTo>
                  <a:pt x="25886" y="368"/>
                  <a:pt x="25886" y="334"/>
                  <a:pt x="25786" y="334"/>
                </a:cubicBezTo>
                <a:cubicBezTo>
                  <a:pt x="25719" y="334"/>
                  <a:pt x="25719" y="334"/>
                  <a:pt x="25752" y="368"/>
                </a:cubicBezTo>
                <a:cubicBezTo>
                  <a:pt x="25786" y="401"/>
                  <a:pt x="25786" y="401"/>
                  <a:pt x="25719" y="434"/>
                </a:cubicBezTo>
                <a:lnTo>
                  <a:pt x="25552" y="434"/>
                </a:lnTo>
                <a:lnTo>
                  <a:pt x="25552" y="501"/>
                </a:lnTo>
                <a:lnTo>
                  <a:pt x="25519" y="434"/>
                </a:lnTo>
                <a:cubicBezTo>
                  <a:pt x="25519" y="401"/>
                  <a:pt x="25452" y="368"/>
                  <a:pt x="25386" y="368"/>
                </a:cubicBezTo>
                <a:cubicBezTo>
                  <a:pt x="25336" y="351"/>
                  <a:pt x="25302" y="343"/>
                  <a:pt x="25281" y="343"/>
                </a:cubicBezTo>
                <a:cubicBezTo>
                  <a:pt x="25260" y="343"/>
                  <a:pt x="25252" y="351"/>
                  <a:pt x="25252" y="368"/>
                </a:cubicBezTo>
                <a:lnTo>
                  <a:pt x="25219" y="368"/>
                </a:lnTo>
                <a:cubicBezTo>
                  <a:pt x="25219" y="393"/>
                  <a:pt x="25200" y="399"/>
                  <a:pt x="25176" y="429"/>
                </a:cubicBezTo>
                <a:lnTo>
                  <a:pt x="25176" y="429"/>
                </a:lnTo>
                <a:cubicBezTo>
                  <a:pt x="25119" y="401"/>
                  <a:pt x="25122" y="399"/>
                  <a:pt x="25185" y="368"/>
                </a:cubicBezTo>
                <a:cubicBezTo>
                  <a:pt x="25219" y="334"/>
                  <a:pt x="25219" y="334"/>
                  <a:pt x="25119" y="334"/>
                </a:cubicBezTo>
                <a:cubicBezTo>
                  <a:pt x="25085" y="334"/>
                  <a:pt x="25052" y="334"/>
                  <a:pt x="25052" y="267"/>
                </a:cubicBezTo>
                <a:cubicBezTo>
                  <a:pt x="25052" y="251"/>
                  <a:pt x="25044" y="242"/>
                  <a:pt x="25035" y="242"/>
                </a:cubicBezTo>
                <a:cubicBezTo>
                  <a:pt x="25027" y="242"/>
                  <a:pt x="25019" y="251"/>
                  <a:pt x="25019" y="267"/>
                </a:cubicBezTo>
                <a:cubicBezTo>
                  <a:pt x="24969" y="301"/>
                  <a:pt x="24860" y="318"/>
                  <a:pt x="24760" y="318"/>
                </a:cubicBezTo>
                <a:cubicBezTo>
                  <a:pt x="24660" y="318"/>
                  <a:pt x="24568" y="301"/>
                  <a:pt x="24552" y="267"/>
                </a:cubicBezTo>
                <a:cubicBezTo>
                  <a:pt x="24518" y="267"/>
                  <a:pt x="24452" y="267"/>
                  <a:pt x="24418" y="334"/>
                </a:cubicBezTo>
                <a:cubicBezTo>
                  <a:pt x="24402" y="368"/>
                  <a:pt x="24368" y="384"/>
                  <a:pt x="24347" y="384"/>
                </a:cubicBezTo>
                <a:cubicBezTo>
                  <a:pt x="24326" y="384"/>
                  <a:pt x="24318" y="368"/>
                  <a:pt x="24351" y="334"/>
                </a:cubicBezTo>
                <a:cubicBezTo>
                  <a:pt x="24351" y="301"/>
                  <a:pt x="24351" y="284"/>
                  <a:pt x="24343" y="284"/>
                </a:cubicBezTo>
                <a:cubicBezTo>
                  <a:pt x="24335" y="284"/>
                  <a:pt x="24318" y="301"/>
                  <a:pt x="24285" y="334"/>
                </a:cubicBezTo>
                <a:lnTo>
                  <a:pt x="24251" y="368"/>
                </a:lnTo>
                <a:lnTo>
                  <a:pt x="24218" y="368"/>
                </a:lnTo>
                <a:cubicBezTo>
                  <a:pt x="24205" y="393"/>
                  <a:pt x="24183" y="404"/>
                  <a:pt x="24158" y="404"/>
                </a:cubicBezTo>
                <a:cubicBezTo>
                  <a:pt x="24118" y="404"/>
                  <a:pt x="24072" y="375"/>
                  <a:pt x="24051" y="334"/>
                </a:cubicBezTo>
                <a:cubicBezTo>
                  <a:pt x="24035" y="284"/>
                  <a:pt x="24026" y="259"/>
                  <a:pt x="24022" y="259"/>
                </a:cubicBezTo>
                <a:cubicBezTo>
                  <a:pt x="24018" y="259"/>
                  <a:pt x="24018" y="284"/>
                  <a:pt x="24018" y="334"/>
                </a:cubicBezTo>
                <a:cubicBezTo>
                  <a:pt x="24018" y="358"/>
                  <a:pt x="24018" y="381"/>
                  <a:pt x="23994" y="381"/>
                </a:cubicBezTo>
                <a:cubicBezTo>
                  <a:pt x="23985" y="381"/>
                  <a:pt x="23971" y="377"/>
                  <a:pt x="23951" y="368"/>
                </a:cubicBezTo>
                <a:cubicBezTo>
                  <a:pt x="23918" y="368"/>
                  <a:pt x="23918" y="334"/>
                  <a:pt x="23918" y="334"/>
                </a:cubicBezTo>
                <a:cubicBezTo>
                  <a:pt x="23918" y="267"/>
                  <a:pt x="23918" y="267"/>
                  <a:pt x="23884" y="267"/>
                </a:cubicBezTo>
                <a:cubicBezTo>
                  <a:pt x="23851" y="267"/>
                  <a:pt x="23851" y="267"/>
                  <a:pt x="23851" y="334"/>
                </a:cubicBezTo>
                <a:cubicBezTo>
                  <a:pt x="23851" y="334"/>
                  <a:pt x="23851" y="368"/>
                  <a:pt x="23884" y="368"/>
                </a:cubicBezTo>
                <a:cubicBezTo>
                  <a:pt x="23918" y="368"/>
                  <a:pt x="23918" y="368"/>
                  <a:pt x="23884" y="401"/>
                </a:cubicBezTo>
                <a:cubicBezTo>
                  <a:pt x="23872" y="413"/>
                  <a:pt x="23856" y="421"/>
                  <a:pt x="23839" y="421"/>
                </a:cubicBezTo>
                <a:cubicBezTo>
                  <a:pt x="23811" y="421"/>
                  <a:pt x="23784" y="398"/>
                  <a:pt x="23784" y="334"/>
                </a:cubicBezTo>
                <a:cubicBezTo>
                  <a:pt x="23784" y="267"/>
                  <a:pt x="23751" y="234"/>
                  <a:pt x="23751" y="234"/>
                </a:cubicBezTo>
                <a:cubicBezTo>
                  <a:pt x="23718" y="234"/>
                  <a:pt x="23718" y="234"/>
                  <a:pt x="23751" y="334"/>
                </a:cubicBezTo>
                <a:cubicBezTo>
                  <a:pt x="23768" y="384"/>
                  <a:pt x="23768" y="409"/>
                  <a:pt x="23747" y="409"/>
                </a:cubicBezTo>
                <a:cubicBezTo>
                  <a:pt x="23726" y="409"/>
                  <a:pt x="23684" y="384"/>
                  <a:pt x="23618" y="334"/>
                </a:cubicBezTo>
                <a:cubicBezTo>
                  <a:pt x="23564" y="281"/>
                  <a:pt x="23520" y="246"/>
                  <a:pt x="23506" y="246"/>
                </a:cubicBezTo>
                <a:cubicBezTo>
                  <a:pt x="23494" y="246"/>
                  <a:pt x="23504" y="272"/>
                  <a:pt x="23551" y="334"/>
                </a:cubicBezTo>
                <a:cubicBezTo>
                  <a:pt x="23584" y="401"/>
                  <a:pt x="23584" y="401"/>
                  <a:pt x="23551" y="401"/>
                </a:cubicBezTo>
                <a:cubicBezTo>
                  <a:pt x="23518" y="401"/>
                  <a:pt x="23451" y="401"/>
                  <a:pt x="23451" y="368"/>
                </a:cubicBezTo>
                <a:cubicBezTo>
                  <a:pt x="23451" y="351"/>
                  <a:pt x="23451" y="343"/>
                  <a:pt x="23447" y="343"/>
                </a:cubicBezTo>
                <a:cubicBezTo>
                  <a:pt x="23443" y="343"/>
                  <a:pt x="23434" y="351"/>
                  <a:pt x="23417" y="368"/>
                </a:cubicBezTo>
                <a:cubicBezTo>
                  <a:pt x="23401" y="384"/>
                  <a:pt x="23392" y="393"/>
                  <a:pt x="23384" y="393"/>
                </a:cubicBezTo>
                <a:cubicBezTo>
                  <a:pt x="23376" y="393"/>
                  <a:pt x="23367" y="384"/>
                  <a:pt x="23351" y="368"/>
                </a:cubicBezTo>
                <a:cubicBezTo>
                  <a:pt x="23351" y="434"/>
                  <a:pt x="23351" y="501"/>
                  <a:pt x="23284" y="501"/>
                </a:cubicBezTo>
                <a:cubicBezTo>
                  <a:pt x="23284" y="501"/>
                  <a:pt x="23251" y="501"/>
                  <a:pt x="23284" y="434"/>
                </a:cubicBezTo>
                <a:cubicBezTo>
                  <a:pt x="23284" y="418"/>
                  <a:pt x="23284" y="409"/>
                  <a:pt x="23280" y="409"/>
                </a:cubicBezTo>
                <a:cubicBezTo>
                  <a:pt x="23276" y="409"/>
                  <a:pt x="23267" y="418"/>
                  <a:pt x="23251" y="434"/>
                </a:cubicBezTo>
                <a:cubicBezTo>
                  <a:pt x="23184" y="434"/>
                  <a:pt x="23184" y="434"/>
                  <a:pt x="23117" y="401"/>
                </a:cubicBezTo>
                <a:cubicBezTo>
                  <a:pt x="23084" y="334"/>
                  <a:pt x="23051" y="334"/>
                  <a:pt x="22950" y="334"/>
                </a:cubicBezTo>
                <a:cubicBezTo>
                  <a:pt x="22884" y="334"/>
                  <a:pt x="22850" y="334"/>
                  <a:pt x="22850" y="368"/>
                </a:cubicBezTo>
                <a:cubicBezTo>
                  <a:pt x="22850" y="368"/>
                  <a:pt x="22865" y="382"/>
                  <a:pt x="22895" y="382"/>
                </a:cubicBezTo>
                <a:cubicBezTo>
                  <a:pt x="22910" y="382"/>
                  <a:pt x="22928" y="379"/>
                  <a:pt x="22950" y="368"/>
                </a:cubicBezTo>
                <a:lnTo>
                  <a:pt x="23051" y="368"/>
                </a:lnTo>
                <a:cubicBezTo>
                  <a:pt x="23051" y="384"/>
                  <a:pt x="22925" y="393"/>
                  <a:pt x="22796" y="393"/>
                </a:cubicBezTo>
                <a:cubicBezTo>
                  <a:pt x="22667" y="393"/>
                  <a:pt x="22534" y="384"/>
                  <a:pt x="22517" y="368"/>
                </a:cubicBezTo>
                <a:lnTo>
                  <a:pt x="22584" y="368"/>
                </a:lnTo>
                <a:cubicBezTo>
                  <a:pt x="22567" y="351"/>
                  <a:pt x="22492" y="343"/>
                  <a:pt x="22421" y="343"/>
                </a:cubicBezTo>
                <a:cubicBezTo>
                  <a:pt x="22350" y="343"/>
                  <a:pt x="22283" y="351"/>
                  <a:pt x="22283" y="368"/>
                </a:cubicBezTo>
                <a:cubicBezTo>
                  <a:pt x="22283" y="384"/>
                  <a:pt x="22275" y="393"/>
                  <a:pt x="22262" y="393"/>
                </a:cubicBezTo>
                <a:cubicBezTo>
                  <a:pt x="22250" y="393"/>
                  <a:pt x="22233" y="384"/>
                  <a:pt x="22217" y="368"/>
                </a:cubicBezTo>
                <a:cubicBezTo>
                  <a:pt x="22183" y="334"/>
                  <a:pt x="22117" y="334"/>
                  <a:pt x="22117" y="334"/>
                </a:cubicBezTo>
                <a:lnTo>
                  <a:pt x="22117" y="267"/>
                </a:lnTo>
                <a:cubicBezTo>
                  <a:pt x="22117" y="234"/>
                  <a:pt x="22117" y="217"/>
                  <a:pt x="22112" y="217"/>
                </a:cubicBezTo>
                <a:cubicBezTo>
                  <a:pt x="22108" y="217"/>
                  <a:pt x="22100" y="234"/>
                  <a:pt x="22083" y="267"/>
                </a:cubicBezTo>
                <a:cubicBezTo>
                  <a:pt x="22062" y="331"/>
                  <a:pt x="22041" y="354"/>
                  <a:pt x="22011" y="354"/>
                </a:cubicBezTo>
                <a:cubicBezTo>
                  <a:pt x="21994" y="354"/>
                  <a:pt x="21974" y="346"/>
                  <a:pt x="21950" y="334"/>
                </a:cubicBezTo>
                <a:cubicBezTo>
                  <a:pt x="21935" y="289"/>
                  <a:pt x="21920" y="271"/>
                  <a:pt x="21908" y="271"/>
                </a:cubicBezTo>
                <a:cubicBezTo>
                  <a:pt x="21893" y="271"/>
                  <a:pt x="21883" y="298"/>
                  <a:pt x="21883" y="334"/>
                </a:cubicBezTo>
                <a:cubicBezTo>
                  <a:pt x="21883" y="351"/>
                  <a:pt x="21883" y="359"/>
                  <a:pt x="21879" y="359"/>
                </a:cubicBezTo>
                <a:cubicBezTo>
                  <a:pt x="21875" y="359"/>
                  <a:pt x="21866" y="351"/>
                  <a:pt x="21850" y="334"/>
                </a:cubicBezTo>
                <a:cubicBezTo>
                  <a:pt x="21820" y="289"/>
                  <a:pt x="21789" y="271"/>
                  <a:pt x="21769" y="271"/>
                </a:cubicBezTo>
                <a:cubicBezTo>
                  <a:pt x="21743" y="271"/>
                  <a:pt x="21731" y="298"/>
                  <a:pt x="21750" y="334"/>
                </a:cubicBezTo>
                <a:cubicBezTo>
                  <a:pt x="21761" y="358"/>
                  <a:pt x="21757" y="369"/>
                  <a:pt x="21741" y="369"/>
                </a:cubicBezTo>
                <a:cubicBezTo>
                  <a:pt x="21712" y="369"/>
                  <a:pt x="21647" y="332"/>
                  <a:pt x="21583" y="267"/>
                </a:cubicBezTo>
                <a:cubicBezTo>
                  <a:pt x="21566" y="234"/>
                  <a:pt x="21549" y="217"/>
                  <a:pt x="21541" y="217"/>
                </a:cubicBezTo>
                <a:cubicBezTo>
                  <a:pt x="21533" y="217"/>
                  <a:pt x="21533" y="234"/>
                  <a:pt x="21549" y="267"/>
                </a:cubicBezTo>
                <a:cubicBezTo>
                  <a:pt x="21549" y="316"/>
                  <a:pt x="21549" y="347"/>
                  <a:pt x="21536" y="347"/>
                </a:cubicBezTo>
                <a:cubicBezTo>
                  <a:pt x="21532" y="347"/>
                  <a:pt x="21525" y="343"/>
                  <a:pt x="21516" y="334"/>
                </a:cubicBezTo>
                <a:cubicBezTo>
                  <a:pt x="21449" y="334"/>
                  <a:pt x="21449" y="334"/>
                  <a:pt x="21416" y="368"/>
                </a:cubicBezTo>
                <a:cubicBezTo>
                  <a:pt x="21402" y="381"/>
                  <a:pt x="21394" y="389"/>
                  <a:pt x="21389" y="389"/>
                </a:cubicBezTo>
                <a:cubicBezTo>
                  <a:pt x="21383" y="389"/>
                  <a:pt x="21383" y="373"/>
                  <a:pt x="21383" y="334"/>
                </a:cubicBezTo>
                <a:cubicBezTo>
                  <a:pt x="21383" y="267"/>
                  <a:pt x="21349" y="234"/>
                  <a:pt x="21349" y="234"/>
                </a:cubicBezTo>
                <a:cubicBezTo>
                  <a:pt x="21349" y="234"/>
                  <a:pt x="21283" y="267"/>
                  <a:pt x="21349" y="334"/>
                </a:cubicBezTo>
                <a:cubicBezTo>
                  <a:pt x="21349" y="351"/>
                  <a:pt x="21349" y="359"/>
                  <a:pt x="21341" y="359"/>
                </a:cubicBezTo>
                <a:cubicBezTo>
                  <a:pt x="21333" y="359"/>
                  <a:pt x="21316" y="351"/>
                  <a:pt x="21283" y="334"/>
                </a:cubicBezTo>
                <a:cubicBezTo>
                  <a:pt x="21249" y="267"/>
                  <a:pt x="21216" y="267"/>
                  <a:pt x="21183" y="267"/>
                </a:cubicBezTo>
                <a:lnTo>
                  <a:pt x="21049" y="267"/>
                </a:lnTo>
                <a:cubicBezTo>
                  <a:pt x="21032" y="251"/>
                  <a:pt x="20957" y="242"/>
                  <a:pt x="20882" y="242"/>
                </a:cubicBezTo>
                <a:cubicBezTo>
                  <a:pt x="20807" y="242"/>
                  <a:pt x="20732" y="251"/>
                  <a:pt x="20716" y="267"/>
                </a:cubicBezTo>
                <a:cubicBezTo>
                  <a:pt x="20699" y="301"/>
                  <a:pt x="20691" y="318"/>
                  <a:pt x="20686" y="318"/>
                </a:cubicBezTo>
                <a:cubicBezTo>
                  <a:pt x="20682" y="318"/>
                  <a:pt x="20682" y="301"/>
                  <a:pt x="20682" y="267"/>
                </a:cubicBezTo>
                <a:cubicBezTo>
                  <a:pt x="20682" y="234"/>
                  <a:pt x="20682" y="234"/>
                  <a:pt x="20582" y="234"/>
                </a:cubicBezTo>
                <a:cubicBezTo>
                  <a:pt x="20571" y="245"/>
                  <a:pt x="20560" y="249"/>
                  <a:pt x="20550" y="249"/>
                </a:cubicBezTo>
                <a:cubicBezTo>
                  <a:pt x="20530" y="249"/>
                  <a:pt x="20515" y="234"/>
                  <a:pt x="20515" y="234"/>
                </a:cubicBezTo>
                <a:cubicBezTo>
                  <a:pt x="20515" y="234"/>
                  <a:pt x="20515" y="201"/>
                  <a:pt x="20449" y="201"/>
                </a:cubicBezTo>
                <a:cubicBezTo>
                  <a:pt x="20415" y="201"/>
                  <a:pt x="20415" y="201"/>
                  <a:pt x="20415" y="167"/>
                </a:cubicBezTo>
                <a:cubicBezTo>
                  <a:pt x="20415" y="167"/>
                  <a:pt x="20382" y="201"/>
                  <a:pt x="20382" y="234"/>
                </a:cubicBezTo>
                <a:cubicBezTo>
                  <a:pt x="20382" y="267"/>
                  <a:pt x="20349" y="267"/>
                  <a:pt x="20349" y="267"/>
                </a:cubicBezTo>
                <a:cubicBezTo>
                  <a:pt x="20282" y="267"/>
                  <a:pt x="20282" y="267"/>
                  <a:pt x="20282" y="234"/>
                </a:cubicBezTo>
                <a:cubicBezTo>
                  <a:pt x="20282" y="201"/>
                  <a:pt x="20282" y="201"/>
                  <a:pt x="20249" y="201"/>
                </a:cubicBezTo>
                <a:cubicBezTo>
                  <a:pt x="20215" y="201"/>
                  <a:pt x="20215" y="201"/>
                  <a:pt x="20249" y="267"/>
                </a:cubicBezTo>
                <a:cubicBezTo>
                  <a:pt x="20349" y="368"/>
                  <a:pt x="20349" y="368"/>
                  <a:pt x="20249" y="368"/>
                </a:cubicBezTo>
                <a:cubicBezTo>
                  <a:pt x="20182" y="368"/>
                  <a:pt x="20082" y="334"/>
                  <a:pt x="20082" y="267"/>
                </a:cubicBezTo>
                <a:cubicBezTo>
                  <a:pt x="20082" y="234"/>
                  <a:pt x="20082" y="201"/>
                  <a:pt x="20048" y="201"/>
                </a:cubicBezTo>
                <a:cubicBezTo>
                  <a:pt x="20032" y="184"/>
                  <a:pt x="20023" y="176"/>
                  <a:pt x="20019" y="176"/>
                </a:cubicBezTo>
                <a:cubicBezTo>
                  <a:pt x="20015" y="176"/>
                  <a:pt x="20015" y="184"/>
                  <a:pt x="20015" y="201"/>
                </a:cubicBezTo>
                <a:cubicBezTo>
                  <a:pt x="20015" y="234"/>
                  <a:pt x="19948" y="234"/>
                  <a:pt x="19948" y="234"/>
                </a:cubicBezTo>
                <a:cubicBezTo>
                  <a:pt x="19915" y="234"/>
                  <a:pt x="19882" y="234"/>
                  <a:pt x="19882" y="267"/>
                </a:cubicBezTo>
                <a:cubicBezTo>
                  <a:pt x="19863" y="304"/>
                  <a:pt x="19825" y="331"/>
                  <a:pt x="19800" y="331"/>
                </a:cubicBezTo>
                <a:cubicBezTo>
                  <a:pt x="19779" y="331"/>
                  <a:pt x="19766" y="313"/>
                  <a:pt x="19782" y="267"/>
                </a:cubicBezTo>
                <a:cubicBezTo>
                  <a:pt x="19829" y="244"/>
                  <a:pt x="19759" y="220"/>
                  <a:pt x="19679" y="220"/>
                </a:cubicBezTo>
                <a:cubicBezTo>
                  <a:pt x="19646" y="220"/>
                  <a:pt x="19611" y="224"/>
                  <a:pt x="19581" y="234"/>
                </a:cubicBezTo>
                <a:cubicBezTo>
                  <a:pt x="19565" y="251"/>
                  <a:pt x="19548" y="259"/>
                  <a:pt x="19527" y="259"/>
                </a:cubicBezTo>
                <a:cubicBezTo>
                  <a:pt x="19506" y="259"/>
                  <a:pt x="19481" y="251"/>
                  <a:pt x="19448" y="234"/>
                </a:cubicBezTo>
                <a:cubicBezTo>
                  <a:pt x="19431" y="217"/>
                  <a:pt x="19415" y="209"/>
                  <a:pt x="19402" y="209"/>
                </a:cubicBezTo>
                <a:cubicBezTo>
                  <a:pt x="19390" y="209"/>
                  <a:pt x="19381" y="217"/>
                  <a:pt x="19381" y="234"/>
                </a:cubicBezTo>
                <a:cubicBezTo>
                  <a:pt x="19381" y="251"/>
                  <a:pt x="19373" y="259"/>
                  <a:pt x="19356" y="259"/>
                </a:cubicBezTo>
                <a:cubicBezTo>
                  <a:pt x="19340" y="259"/>
                  <a:pt x="19315" y="251"/>
                  <a:pt x="19281" y="234"/>
                </a:cubicBezTo>
                <a:cubicBezTo>
                  <a:pt x="19248" y="217"/>
                  <a:pt x="19223" y="209"/>
                  <a:pt x="19206" y="209"/>
                </a:cubicBezTo>
                <a:cubicBezTo>
                  <a:pt x="19189" y="209"/>
                  <a:pt x="19181" y="217"/>
                  <a:pt x="19181" y="234"/>
                </a:cubicBezTo>
                <a:cubicBezTo>
                  <a:pt x="19181" y="241"/>
                  <a:pt x="19181" y="246"/>
                  <a:pt x="19181" y="250"/>
                </a:cubicBezTo>
                <a:lnTo>
                  <a:pt x="19181" y="250"/>
                </a:lnTo>
                <a:cubicBezTo>
                  <a:pt x="19154" y="243"/>
                  <a:pt x="19120" y="227"/>
                  <a:pt x="19081" y="201"/>
                </a:cubicBezTo>
                <a:cubicBezTo>
                  <a:pt x="19068" y="161"/>
                  <a:pt x="19039" y="148"/>
                  <a:pt x="19010" y="148"/>
                </a:cubicBezTo>
                <a:cubicBezTo>
                  <a:pt x="18964" y="148"/>
                  <a:pt x="18914" y="180"/>
                  <a:pt x="18914" y="201"/>
                </a:cubicBezTo>
                <a:cubicBezTo>
                  <a:pt x="18914" y="234"/>
                  <a:pt x="18914" y="234"/>
                  <a:pt x="18881" y="234"/>
                </a:cubicBezTo>
                <a:cubicBezTo>
                  <a:pt x="18881" y="234"/>
                  <a:pt x="18848" y="201"/>
                  <a:pt x="18881" y="167"/>
                </a:cubicBezTo>
                <a:cubicBezTo>
                  <a:pt x="18881" y="167"/>
                  <a:pt x="18881" y="101"/>
                  <a:pt x="18848" y="101"/>
                </a:cubicBezTo>
                <a:lnTo>
                  <a:pt x="18714" y="101"/>
                </a:lnTo>
                <a:cubicBezTo>
                  <a:pt x="18687" y="92"/>
                  <a:pt x="18665" y="88"/>
                  <a:pt x="18647" y="88"/>
                </a:cubicBezTo>
                <a:cubicBezTo>
                  <a:pt x="18599" y="88"/>
                  <a:pt x="18581" y="119"/>
                  <a:pt x="18581" y="167"/>
                </a:cubicBezTo>
                <a:cubicBezTo>
                  <a:pt x="18581" y="201"/>
                  <a:pt x="18572" y="217"/>
                  <a:pt x="18560" y="217"/>
                </a:cubicBezTo>
                <a:cubicBezTo>
                  <a:pt x="18547" y="217"/>
                  <a:pt x="18531" y="201"/>
                  <a:pt x="18514" y="167"/>
                </a:cubicBezTo>
                <a:lnTo>
                  <a:pt x="18514" y="201"/>
                </a:lnTo>
                <a:cubicBezTo>
                  <a:pt x="18514" y="201"/>
                  <a:pt x="18447" y="167"/>
                  <a:pt x="18414" y="167"/>
                </a:cubicBezTo>
                <a:cubicBezTo>
                  <a:pt x="18397" y="134"/>
                  <a:pt x="18389" y="117"/>
                  <a:pt x="18385" y="117"/>
                </a:cubicBezTo>
                <a:cubicBezTo>
                  <a:pt x="18381" y="117"/>
                  <a:pt x="18381" y="134"/>
                  <a:pt x="18381" y="167"/>
                </a:cubicBezTo>
                <a:cubicBezTo>
                  <a:pt x="18400" y="187"/>
                  <a:pt x="18330" y="206"/>
                  <a:pt x="18255" y="206"/>
                </a:cubicBezTo>
                <a:cubicBezTo>
                  <a:pt x="18200" y="206"/>
                  <a:pt x="18142" y="196"/>
                  <a:pt x="18114" y="167"/>
                </a:cubicBezTo>
                <a:cubicBezTo>
                  <a:pt x="18089" y="119"/>
                  <a:pt x="17886" y="88"/>
                  <a:pt x="17740" y="88"/>
                </a:cubicBezTo>
                <a:cubicBezTo>
                  <a:pt x="17686" y="88"/>
                  <a:pt x="17640" y="92"/>
                  <a:pt x="17613" y="101"/>
                </a:cubicBezTo>
                <a:lnTo>
                  <a:pt x="17580" y="101"/>
                </a:lnTo>
                <a:cubicBezTo>
                  <a:pt x="17580" y="101"/>
                  <a:pt x="17513" y="67"/>
                  <a:pt x="17380" y="67"/>
                </a:cubicBezTo>
                <a:cubicBezTo>
                  <a:pt x="17246" y="67"/>
                  <a:pt x="17180" y="67"/>
                  <a:pt x="17180" y="101"/>
                </a:cubicBezTo>
                <a:cubicBezTo>
                  <a:pt x="17180" y="101"/>
                  <a:pt x="17180" y="167"/>
                  <a:pt x="17113" y="234"/>
                </a:cubicBezTo>
                <a:lnTo>
                  <a:pt x="17080" y="267"/>
                </a:lnTo>
                <a:cubicBezTo>
                  <a:pt x="17080" y="234"/>
                  <a:pt x="17080" y="201"/>
                  <a:pt x="17046" y="167"/>
                </a:cubicBezTo>
                <a:cubicBezTo>
                  <a:pt x="17030" y="134"/>
                  <a:pt x="17021" y="117"/>
                  <a:pt x="17017" y="117"/>
                </a:cubicBezTo>
                <a:cubicBezTo>
                  <a:pt x="17013" y="117"/>
                  <a:pt x="17013" y="134"/>
                  <a:pt x="17013" y="167"/>
                </a:cubicBezTo>
                <a:cubicBezTo>
                  <a:pt x="17046" y="267"/>
                  <a:pt x="17046" y="368"/>
                  <a:pt x="17013" y="368"/>
                </a:cubicBezTo>
                <a:cubicBezTo>
                  <a:pt x="16946" y="368"/>
                  <a:pt x="16946" y="368"/>
                  <a:pt x="17013" y="334"/>
                </a:cubicBezTo>
                <a:cubicBezTo>
                  <a:pt x="17046" y="267"/>
                  <a:pt x="17046" y="267"/>
                  <a:pt x="16946" y="201"/>
                </a:cubicBezTo>
                <a:cubicBezTo>
                  <a:pt x="16923" y="178"/>
                  <a:pt x="16900" y="139"/>
                  <a:pt x="16888" y="139"/>
                </a:cubicBezTo>
                <a:cubicBezTo>
                  <a:pt x="16883" y="139"/>
                  <a:pt x="16879" y="147"/>
                  <a:pt x="16879" y="167"/>
                </a:cubicBezTo>
                <a:cubicBezTo>
                  <a:pt x="16879" y="167"/>
                  <a:pt x="16846" y="167"/>
                  <a:pt x="16779" y="101"/>
                </a:cubicBezTo>
                <a:cubicBezTo>
                  <a:pt x="16756" y="77"/>
                  <a:pt x="16724" y="66"/>
                  <a:pt x="16689" y="66"/>
                </a:cubicBezTo>
                <a:cubicBezTo>
                  <a:pt x="16627" y="66"/>
                  <a:pt x="16556" y="103"/>
                  <a:pt x="16513" y="167"/>
                </a:cubicBezTo>
                <a:cubicBezTo>
                  <a:pt x="16479" y="184"/>
                  <a:pt x="16463" y="192"/>
                  <a:pt x="16454" y="192"/>
                </a:cubicBezTo>
                <a:cubicBezTo>
                  <a:pt x="16446" y="192"/>
                  <a:pt x="16446" y="184"/>
                  <a:pt x="16446" y="167"/>
                </a:cubicBezTo>
                <a:cubicBezTo>
                  <a:pt x="16446" y="101"/>
                  <a:pt x="16446" y="67"/>
                  <a:pt x="16412" y="67"/>
                </a:cubicBezTo>
                <a:lnTo>
                  <a:pt x="16379" y="67"/>
                </a:lnTo>
                <a:cubicBezTo>
                  <a:pt x="16379" y="84"/>
                  <a:pt x="16337" y="92"/>
                  <a:pt x="16296" y="92"/>
                </a:cubicBezTo>
                <a:cubicBezTo>
                  <a:pt x="16254" y="92"/>
                  <a:pt x="16212" y="84"/>
                  <a:pt x="16212" y="67"/>
                </a:cubicBezTo>
                <a:cubicBezTo>
                  <a:pt x="16212" y="34"/>
                  <a:pt x="16212" y="34"/>
                  <a:pt x="16179" y="1"/>
                </a:cubicBezTo>
                <a:cubicBezTo>
                  <a:pt x="16112" y="1"/>
                  <a:pt x="16112" y="34"/>
                  <a:pt x="16112" y="101"/>
                </a:cubicBezTo>
                <a:cubicBezTo>
                  <a:pt x="16112" y="123"/>
                  <a:pt x="16112" y="130"/>
                  <a:pt x="16111" y="130"/>
                </a:cubicBezTo>
                <a:cubicBezTo>
                  <a:pt x="16109" y="130"/>
                  <a:pt x="16101" y="101"/>
                  <a:pt x="16079" y="101"/>
                </a:cubicBezTo>
                <a:cubicBezTo>
                  <a:pt x="16062" y="84"/>
                  <a:pt x="16054" y="76"/>
                  <a:pt x="16037" y="76"/>
                </a:cubicBezTo>
                <a:cubicBezTo>
                  <a:pt x="16021" y="76"/>
                  <a:pt x="15996" y="84"/>
                  <a:pt x="15945" y="101"/>
                </a:cubicBezTo>
                <a:cubicBezTo>
                  <a:pt x="15929" y="134"/>
                  <a:pt x="15912" y="151"/>
                  <a:pt x="15895" y="151"/>
                </a:cubicBezTo>
                <a:cubicBezTo>
                  <a:pt x="15879" y="151"/>
                  <a:pt x="15862" y="134"/>
                  <a:pt x="15845" y="101"/>
                </a:cubicBezTo>
                <a:cubicBezTo>
                  <a:pt x="15804" y="59"/>
                  <a:pt x="15725" y="31"/>
                  <a:pt x="15670" y="31"/>
                </a:cubicBezTo>
                <a:cubicBezTo>
                  <a:pt x="15636" y="31"/>
                  <a:pt x="15612" y="42"/>
                  <a:pt x="15612" y="67"/>
                </a:cubicBezTo>
                <a:cubicBezTo>
                  <a:pt x="15612" y="67"/>
                  <a:pt x="15612" y="101"/>
                  <a:pt x="15579" y="101"/>
                </a:cubicBezTo>
                <a:cubicBezTo>
                  <a:pt x="15545" y="101"/>
                  <a:pt x="15545" y="101"/>
                  <a:pt x="15545" y="67"/>
                </a:cubicBezTo>
                <a:cubicBezTo>
                  <a:pt x="15545" y="51"/>
                  <a:pt x="15520" y="42"/>
                  <a:pt x="15491" y="42"/>
                </a:cubicBezTo>
                <a:cubicBezTo>
                  <a:pt x="15462" y="42"/>
                  <a:pt x="15428" y="51"/>
                  <a:pt x="15412" y="67"/>
                </a:cubicBezTo>
                <a:cubicBezTo>
                  <a:pt x="15412" y="84"/>
                  <a:pt x="15403" y="92"/>
                  <a:pt x="15395" y="92"/>
                </a:cubicBezTo>
                <a:cubicBezTo>
                  <a:pt x="15387" y="92"/>
                  <a:pt x="15378" y="84"/>
                  <a:pt x="15378" y="67"/>
                </a:cubicBezTo>
                <a:cubicBezTo>
                  <a:pt x="15362" y="51"/>
                  <a:pt x="15353" y="42"/>
                  <a:pt x="15337" y="42"/>
                </a:cubicBezTo>
                <a:cubicBezTo>
                  <a:pt x="15320" y="42"/>
                  <a:pt x="15295" y="51"/>
                  <a:pt x="15245" y="67"/>
                </a:cubicBezTo>
                <a:cubicBezTo>
                  <a:pt x="15220" y="93"/>
                  <a:pt x="15195" y="137"/>
                  <a:pt x="15198" y="171"/>
                </a:cubicBezTo>
                <a:lnTo>
                  <a:pt x="15198" y="171"/>
                </a:lnTo>
                <a:cubicBezTo>
                  <a:pt x="15195" y="155"/>
                  <a:pt x="15196" y="131"/>
                  <a:pt x="15212" y="101"/>
                </a:cubicBezTo>
                <a:cubicBezTo>
                  <a:pt x="15212" y="67"/>
                  <a:pt x="15212" y="67"/>
                  <a:pt x="15178" y="67"/>
                </a:cubicBezTo>
                <a:cubicBezTo>
                  <a:pt x="15112" y="67"/>
                  <a:pt x="15078" y="67"/>
                  <a:pt x="15078" y="34"/>
                </a:cubicBezTo>
                <a:cubicBezTo>
                  <a:pt x="15078" y="34"/>
                  <a:pt x="15078" y="1"/>
                  <a:pt x="150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 rot="10800000">
            <a:off x="7437329" y="4038499"/>
            <a:ext cx="1202514" cy="792602"/>
          </a:xfrm>
          <a:custGeom>
            <a:rect b="b" l="l" r="r" t="t"/>
            <a:pathLst>
              <a:path extrusionOk="0" h="7454" w="11309">
                <a:moveTo>
                  <a:pt x="6883" y="1"/>
                </a:moveTo>
                <a:cubicBezTo>
                  <a:pt x="6807" y="1"/>
                  <a:pt x="6736" y="3"/>
                  <a:pt x="6672" y="7"/>
                </a:cubicBezTo>
                <a:cubicBezTo>
                  <a:pt x="6505" y="7"/>
                  <a:pt x="6238" y="40"/>
                  <a:pt x="6071" y="40"/>
                </a:cubicBezTo>
                <a:cubicBezTo>
                  <a:pt x="5904" y="40"/>
                  <a:pt x="5704" y="73"/>
                  <a:pt x="5571" y="73"/>
                </a:cubicBezTo>
                <a:cubicBezTo>
                  <a:pt x="5337" y="140"/>
                  <a:pt x="4904" y="340"/>
                  <a:pt x="4737" y="507"/>
                </a:cubicBezTo>
                <a:cubicBezTo>
                  <a:pt x="4670" y="574"/>
                  <a:pt x="4503" y="707"/>
                  <a:pt x="4370" y="841"/>
                </a:cubicBezTo>
                <a:cubicBezTo>
                  <a:pt x="4237" y="974"/>
                  <a:pt x="4036" y="1174"/>
                  <a:pt x="3903" y="1341"/>
                </a:cubicBezTo>
                <a:cubicBezTo>
                  <a:pt x="3803" y="1508"/>
                  <a:pt x="3670" y="1708"/>
                  <a:pt x="3569" y="1808"/>
                </a:cubicBezTo>
                <a:cubicBezTo>
                  <a:pt x="3503" y="1875"/>
                  <a:pt x="3403" y="2008"/>
                  <a:pt x="3369" y="2041"/>
                </a:cubicBezTo>
                <a:cubicBezTo>
                  <a:pt x="3303" y="2142"/>
                  <a:pt x="2969" y="2408"/>
                  <a:pt x="2869" y="2408"/>
                </a:cubicBezTo>
                <a:cubicBezTo>
                  <a:pt x="2869" y="2408"/>
                  <a:pt x="2702" y="2475"/>
                  <a:pt x="2569" y="2542"/>
                </a:cubicBezTo>
                <a:cubicBezTo>
                  <a:pt x="2469" y="2642"/>
                  <a:pt x="2302" y="2675"/>
                  <a:pt x="2302" y="2675"/>
                </a:cubicBezTo>
                <a:cubicBezTo>
                  <a:pt x="2202" y="2675"/>
                  <a:pt x="1368" y="2875"/>
                  <a:pt x="1301" y="2909"/>
                </a:cubicBezTo>
                <a:cubicBezTo>
                  <a:pt x="1034" y="3042"/>
                  <a:pt x="567" y="3342"/>
                  <a:pt x="467" y="3509"/>
                </a:cubicBezTo>
                <a:cubicBezTo>
                  <a:pt x="167" y="3743"/>
                  <a:pt x="0" y="4210"/>
                  <a:pt x="34" y="4643"/>
                </a:cubicBezTo>
                <a:cubicBezTo>
                  <a:pt x="34" y="4877"/>
                  <a:pt x="67" y="5010"/>
                  <a:pt x="167" y="5210"/>
                </a:cubicBezTo>
                <a:lnTo>
                  <a:pt x="300" y="5511"/>
                </a:lnTo>
                <a:lnTo>
                  <a:pt x="200" y="5711"/>
                </a:lnTo>
                <a:cubicBezTo>
                  <a:pt x="0" y="6345"/>
                  <a:pt x="501" y="7145"/>
                  <a:pt x="1301" y="7379"/>
                </a:cubicBezTo>
                <a:cubicBezTo>
                  <a:pt x="1468" y="7429"/>
                  <a:pt x="1676" y="7454"/>
                  <a:pt x="1889" y="7454"/>
                </a:cubicBezTo>
                <a:cubicBezTo>
                  <a:pt x="2102" y="7454"/>
                  <a:pt x="2319" y="7429"/>
                  <a:pt x="2502" y="7379"/>
                </a:cubicBezTo>
                <a:cubicBezTo>
                  <a:pt x="2869" y="7312"/>
                  <a:pt x="3569" y="6912"/>
                  <a:pt x="3803" y="6711"/>
                </a:cubicBezTo>
                <a:cubicBezTo>
                  <a:pt x="3870" y="6645"/>
                  <a:pt x="4003" y="6545"/>
                  <a:pt x="4070" y="6511"/>
                </a:cubicBezTo>
                <a:cubicBezTo>
                  <a:pt x="4154" y="6448"/>
                  <a:pt x="4199" y="6425"/>
                  <a:pt x="4296" y="6425"/>
                </a:cubicBezTo>
                <a:cubicBezTo>
                  <a:pt x="4353" y="6425"/>
                  <a:pt x="4427" y="6432"/>
                  <a:pt x="4537" y="6445"/>
                </a:cubicBezTo>
                <a:cubicBezTo>
                  <a:pt x="4704" y="6445"/>
                  <a:pt x="4970" y="6511"/>
                  <a:pt x="5037" y="6511"/>
                </a:cubicBezTo>
                <a:cubicBezTo>
                  <a:pt x="5704" y="6511"/>
                  <a:pt x="6171" y="6445"/>
                  <a:pt x="6472" y="6411"/>
                </a:cubicBezTo>
                <a:cubicBezTo>
                  <a:pt x="6638" y="6378"/>
                  <a:pt x="6972" y="6345"/>
                  <a:pt x="7139" y="6345"/>
                </a:cubicBezTo>
                <a:cubicBezTo>
                  <a:pt x="7472" y="6311"/>
                  <a:pt x="7739" y="6211"/>
                  <a:pt x="8373" y="5978"/>
                </a:cubicBezTo>
                <a:cubicBezTo>
                  <a:pt x="8673" y="5844"/>
                  <a:pt x="9240" y="5377"/>
                  <a:pt x="9474" y="5144"/>
                </a:cubicBezTo>
                <a:cubicBezTo>
                  <a:pt x="9674" y="4843"/>
                  <a:pt x="9807" y="4410"/>
                  <a:pt x="9807" y="4143"/>
                </a:cubicBezTo>
                <a:cubicBezTo>
                  <a:pt x="9807" y="4010"/>
                  <a:pt x="9807" y="3876"/>
                  <a:pt x="9841" y="3876"/>
                </a:cubicBezTo>
                <a:cubicBezTo>
                  <a:pt x="9874" y="3876"/>
                  <a:pt x="10641" y="3342"/>
                  <a:pt x="10808" y="3176"/>
                </a:cubicBezTo>
                <a:cubicBezTo>
                  <a:pt x="11142" y="2842"/>
                  <a:pt x="11308" y="2342"/>
                  <a:pt x="11208" y="1975"/>
                </a:cubicBezTo>
                <a:cubicBezTo>
                  <a:pt x="11142" y="1641"/>
                  <a:pt x="10975" y="1408"/>
                  <a:pt x="10541" y="1074"/>
                </a:cubicBezTo>
                <a:cubicBezTo>
                  <a:pt x="10074" y="707"/>
                  <a:pt x="9741" y="540"/>
                  <a:pt x="9207" y="374"/>
                </a:cubicBezTo>
                <a:cubicBezTo>
                  <a:pt x="8269" y="110"/>
                  <a:pt x="7434" y="1"/>
                  <a:pt x="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13225" y="1347988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 rot="-4109577">
            <a:off x="4369576" y="4236830"/>
            <a:ext cx="4591416" cy="3446065"/>
          </a:xfrm>
          <a:custGeom>
            <a:rect b="b" l="l" r="r" t="t"/>
            <a:pathLst>
              <a:path extrusionOk="0" h="12276" w="16780">
                <a:moveTo>
                  <a:pt x="11376" y="0"/>
                </a:moveTo>
                <a:cubicBezTo>
                  <a:pt x="11009" y="0"/>
                  <a:pt x="10942" y="0"/>
                  <a:pt x="10742" y="101"/>
                </a:cubicBezTo>
                <a:cubicBezTo>
                  <a:pt x="10375" y="201"/>
                  <a:pt x="10175" y="367"/>
                  <a:pt x="10041" y="668"/>
                </a:cubicBezTo>
                <a:cubicBezTo>
                  <a:pt x="9941" y="834"/>
                  <a:pt x="10008" y="1035"/>
                  <a:pt x="10075" y="1201"/>
                </a:cubicBezTo>
                <a:cubicBezTo>
                  <a:pt x="10108" y="1301"/>
                  <a:pt x="10108" y="1301"/>
                  <a:pt x="10041" y="1468"/>
                </a:cubicBezTo>
                <a:cubicBezTo>
                  <a:pt x="10008" y="1535"/>
                  <a:pt x="9875" y="1635"/>
                  <a:pt x="9841" y="1668"/>
                </a:cubicBezTo>
                <a:cubicBezTo>
                  <a:pt x="9775" y="1702"/>
                  <a:pt x="9674" y="1802"/>
                  <a:pt x="9608" y="1935"/>
                </a:cubicBezTo>
                <a:cubicBezTo>
                  <a:pt x="9541" y="2002"/>
                  <a:pt x="9408" y="2169"/>
                  <a:pt x="9341" y="2202"/>
                </a:cubicBezTo>
                <a:cubicBezTo>
                  <a:pt x="9241" y="2269"/>
                  <a:pt x="9107" y="2369"/>
                  <a:pt x="9074" y="2469"/>
                </a:cubicBezTo>
                <a:cubicBezTo>
                  <a:pt x="8874" y="2769"/>
                  <a:pt x="8374" y="3203"/>
                  <a:pt x="7940" y="3536"/>
                </a:cubicBezTo>
                <a:cubicBezTo>
                  <a:pt x="7873" y="3636"/>
                  <a:pt x="7740" y="3703"/>
                  <a:pt x="7706" y="3803"/>
                </a:cubicBezTo>
                <a:cubicBezTo>
                  <a:pt x="7673" y="3837"/>
                  <a:pt x="7506" y="4037"/>
                  <a:pt x="7273" y="4203"/>
                </a:cubicBezTo>
                <a:cubicBezTo>
                  <a:pt x="6906" y="4537"/>
                  <a:pt x="6672" y="4804"/>
                  <a:pt x="6506" y="4971"/>
                </a:cubicBezTo>
                <a:cubicBezTo>
                  <a:pt x="6439" y="5004"/>
                  <a:pt x="6272" y="5137"/>
                  <a:pt x="6205" y="5204"/>
                </a:cubicBezTo>
                <a:cubicBezTo>
                  <a:pt x="6072" y="5304"/>
                  <a:pt x="5938" y="5438"/>
                  <a:pt x="5872" y="5504"/>
                </a:cubicBezTo>
                <a:cubicBezTo>
                  <a:pt x="5772" y="5604"/>
                  <a:pt x="5605" y="5771"/>
                  <a:pt x="5438" y="5871"/>
                </a:cubicBezTo>
                <a:cubicBezTo>
                  <a:pt x="5271" y="6005"/>
                  <a:pt x="5071" y="6172"/>
                  <a:pt x="5038" y="6272"/>
                </a:cubicBezTo>
                <a:cubicBezTo>
                  <a:pt x="4838" y="6472"/>
                  <a:pt x="4604" y="6639"/>
                  <a:pt x="4404" y="6772"/>
                </a:cubicBezTo>
                <a:cubicBezTo>
                  <a:pt x="4237" y="6872"/>
                  <a:pt x="3937" y="7139"/>
                  <a:pt x="3737" y="7439"/>
                </a:cubicBezTo>
                <a:cubicBezTo>
                  <a:pt x="3704" y="7506"/>
                  <a:pt x="3337" y="7773"/>
                  <a:pt x="2936" y="8006"/>
                </a:cubicBezTo>
                <a:cubicBezTo>
                  <a:pt x="2503" y="8340"/>
                  <a:pt x="2236" y="8540"/>
                  <a:pt x="2169" y="8640"/>
                </a:cubicBezTo>
                <a:cubicBezTo>
                  <a:pt x="2069" y="8707"/>
                  <a:pt x="1936" y="8840"/>
                  <a:pt x="1769" y="8974"/>
                </a:cubicBezTo>
                <a:cubicBezTo>
                  <a:pt x="1602" y="9107"/>
                  <a:pt x="1435" y="9207"/>
                  <a:pt x="1268" y="9374"/>
                </a:cubicBezTo>
                <a:cubicBezTo>
                  <a:pt x="1168" y="9507"/>
                  <a:pt x="935" y="9774"/>
                  <a:pt x="768" y="9841"/>
                </a:cubicBezTo>
                <a:cubicBezTo>
                  <a:pt x="501" y="10041"/>
                  <a:pt x="401" y="10141"/>
                  <a:pt x="234" y="10475"/>
                </a:cubicBezTo>
                <a:cubicBezTo>
                  <a:pt x="1" y="10775"/>
                  <a:pt x="1" y="11108"/>
                  <a:pt x="68" y="11342"/>
                </a:cubicBezTo>
                <a:cubicBezTo>
                  <a:pt x="234" y="11709"/>
                  <a:pt x="568" y="11976"/>
                  <a:pt x="1168" y="12142"/>
                </a:cubicBezTo>
                <a:cubicBezTo>
                  <a:pt x="1469" y="12276"/>
                  <a:pt x="1535" y="12276"/>
                  <a:pt x="1869" y="12276"/>
                </a:cubicBezTo>
                <a:cubicBezTo>
                  <a:pt x="2169" y="12276"/>
                  <a:pt x="2303" y="12276"/>
                  <a:pt x="2503" y="12209"/>
                </a:cubicBezTo>
                <a:cubicBezTo>
                  <a:pt x="2736" y="12176"/>
                  <a:pt x="3003" y="12042"/>
                  <a:pt x="3203" y="11942"/>
                </a:cubicBezTo>
                <a:cubicBezTo>
                  <a:pt x="3270" y="11842"/>
                  <a:pt x="3570" y="11709"/>
                  <a:pt x="4004" y="11509"/>
                </a:cubicBezTo>
                <a:lnTo>
                  <a:pt x="4171" y="11442"/>
                </a:lnTo>
                <a:lnTo>
                  <a:pt x="4204" y="11509"/>
                </a:lnTo>
                <a:cubicBezTo>
                  <a:pt x="4237" y="11709"/>
                  <a:pt x="4504" y="11842"/>
                  <a:pt x="4838" y="11842"/>
                </a:cubicBezTo>
                <a:cubicBezTo>
                  <a:pt x="5004" y="11842"/>
                  <a:pt x="5071" y="11842"/>
                  <a:pt x="5338" y="11776"/>
                </a:cubicBezTo>
                <a:cubicBezTo>
                  <a:pt x="5605" y="11675"/>
                  <a:pt x="6005" y="11509"/>
                  <a:pt x="6272" y="11342"/>
                </a:cubicBezTo>
                <a:cubicBezTo>
                  <a:pt x="6639" y="11175"/>
                  <a:pt x="7039" y="10875"/>
                  <a:pt x="7106" y="10808"/>
                </a:cubicBezTo>
                <a:cubicBezTo>
                  <a:pt x="7173" y="10775"/>
                  <a:pt x="7339" y="10641"/>
                  <a:pt x="7473" y="10608"/>
                </a:cubicBezTo>
                <a:cubicBezTo>
                  <a:pt x="7740" y="10441"/>
                  <a:pt x="9174" y="9474"/>
                  <a:pt x="9274" y="9340"/>
                </a:cubicBezTo>
                <a:cubicBezTo>
                  <a:pt x="9374" y="9307"/>
                  <a:pt x="9574" y="9107"/>
                  <a:pt x="9775" y="8974"/>
                </a:cubicBezTo>
                <a:cubicBezTo>
                  <a:pt x="10008" y="8807"/>
                  <a:pt x="10242" y="8640"/>
                  <a:pt x="10275" y="8607"/>
                </a:cubicBezTo>
                <a:cubicBezTo>
                  <a:pt x="10375" y="8507"/>
                  <a:pt x="10675" y="8306"/>
                  <a:pt x="11376" y="7806"/>
                </a:cubicBezTo>
                <a:cubicBezTo>
                  <a:pt x="11409" y="7773"/>
                  <a:pt x="11576" y="7673"/>
                  <a:pt x="11743" y="7539"/>
                </a:cubicBezTo>
                <a:cubicBezTo>
                  <a:pt x="11909" y="7439"/>
                  <a:pt x="12176" y="7272"/>
                  <a:pt x="12276" y="7139"/>
                </a:cubicBezTo>
                <a:cubicBezTo>
                  <a:pt x="12410" y="7005"/>
                  <a:pt x="12677" y="6839"/>
                  <a:pt x="12777" y="6705"/>
                </a:cubicBezTo>
                <a:cubicBezTo>
                  <a:pt x="13277" y="6372"/>
                  <a:pt x="14044" y="5805"/>
                  <a:pt x="14111" y="5705"/>
                </a:cubicBezTo>
                <a:cubicBezTo>
                  <a:pt x="14178" y="5671"/>
                  <a:pt x="14278" y="5538"/>
                  <a:pt x="14445" y="5471"/>
                </a:cubicBezTo>
                <a:cubicBezTo>
                  <a:pt x="14611" y="5338"/>
                  <a:pt x="14778" y="5204"/>
                  <a:pt x="14912" y="5137"/>
                </a:cubicBezTo>
                <a:cubicBezTo>
                  <a:pt x="15212" y="4937"/>
                  <a:pt x="15512" y="4670"/>
                  <a:pt x="15579" y="4604"/>
                </a:cubicBezTo>
                <a:cubicBezTo>
                  <a:pt x="15645" y="4537"/>
                  <a:pt x="15812" y="4437"/>
                  <a:pt x="15912" y="4337"/>
                </a:cubicBezTo>
                <a:cubicBezTo>
                  <a:pt x="16179" y="4170"/>
                  <a:pt x="16379" y="3870"/>
                  <a:pt x="16513" y="3636"/>
                </a:cubicBezTo>
                <a:cubicBezTo>
                  <a:pt x="16780" y="2936"/>
                  <a:pt x="16012" y="2169"/>
                  <a:pt x="14878" y="2169"/>
                </a:cubicBezTo>
                <a:cubicBezTo>
                  <a:pt x="14711" y="2169"/>
                  <a:pt x="14511" y="2169"/>
                  <a:pt x="14411" y="2202"/>
                </a:cubicBezTo>
                <a:cubicBezTo>
                  <a:pt x="14011" y="2302"/>
                  <a:pt x="13177" y="2636"/>
                  <a:pt x="12910" y="2802"/>
                </a:cubicBezTo>
                <a:cubicBezTo>
                  <a:pt x="12843" y="2869"/>
                  <a:pt x="12710" y="2969"/>
                  <a:pt x="12610" y="2969"/>
                </a:cubicBezTo>
                <a:lnTo>
                  <a:pt x="12543" y="3003"/>
                </a:lnTo>
                <a:lnTo>
                  <a:pt x="12610" y="2869"/>
                </a:lnTo>
                <a:cubicBezTo>
                  <a:pt x="12677" y="2802"/>
                  <a:pt x="12743" y="2702"/>
                  <a:pt x="12777" y="2636"/>
                </a:cubicBezTo>
                <a:cubicBezTo>
                  <a:pt x="12843" y="2602"/>
                  <a:pt x="12910" y="2436"/>
                  <a:pt x="12943" y="2302"/>
                </a:cubicBezTo>
                <a:cubicBezTo>
                  <a:pt x="13010" y="2169"/>
                  <a:pt x="13077" y="1969"/>
                  <a:pt x="13177" y="1868"/>
                </a:cubicBezTo>
                <a:cubicBezTo>
                  <a:pt x="13344" y="1635"/>
                  <a:pt x="13377" y="1401"/>
                  <a:pt x="13277" y="1168"/>
                </a:cubicBezTo>
                <a:cubicBezTo>
                  <a:pt x="13244" y="1101"/>
                  <a:pt x="13210" y="934"/>
                  <a:pt x="13177" y="834"/>
                </a:cubicBezTo>
                <a:cubicBezTo>
                  <a:pt x="13110" y="634"/>
                  <a:pt x="12877" y="367"/>
                  <a:pt x="12610" y="267"/>
                </a:cubicBezTo>
                <a:cubicBezTo>
                  <a:pt x="12543" y="201"/>
                  <a:pt x="12276" y="134"/>
                  <a:pt x="12110" y="101"/>
                </a:cubicBezTo>
                <a:cubicBezTo>
                  <a:pt x="11843" y="0"/>
                  <a:pt x="11743" y="0"/>
                  <a:pt x="113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 rot="1913806">
            <a:off x="4991718" y="545342"/>
            <a:ext cx="954019" cy="636715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661250" y="2982798"/>
            <a:ext cx="999025" cy="956466"/>
          </a:xfrm>
          <a:custGeom>
            <a:rect b="b" l="l" r="r" t="t"/>
            <a:pathLst>
              <a:path extrusionOk="0" h="21243" w="22117">
                <a:moveTo>
                  <a:pt x="14678" y="0"/>
                </a:moveTo>
                <a:cubicBezTo>
                  <a:pt x="14344" y="0"/>
                  <a:pt x="13043" y="100"/>
                  <a:pt x="12710" y="167"/>
                </a:cubicBezTo>
                <a:cubicBezTo>
                  <a:pt x="12610" y="167"/>
                  <a:pt x="12443" y="200"/>
                  <a:pt x="12343" y="200"/>
                </a:cubicBezTo>
                <a:cubicBezTo>
                  <a:pt x="11709" y="300"/>
                  <a:pt x="9707" y="667"/>
                  <a:pt x="9107" y="834"/>
                </a:cubicBezTo>
                <a:cubicBezTo>
                  <a:pt x="9040" y="867"/>
                  <a:pt x="8840" y="934"/>
                  <a:pt x="8673" y="967"/>
                </a:cubicBezTo>
                <a:cubicBezTo>
                  <a:pt x="8507" y="1001"/>
                  <a:pt x="8340" y="1034"/>
                  <a:pt x="8273" y="1101"/>
                </a:cubicBezTo>
                <a:cubicBezTo>
                  <a:pt x="8240" y="1101"/>
                  <a:pt x="8173" y="1134"/>
                  <a:pt x="8106" y="1134"/>
                </a:cubicBezTo>
                <a:cubicBezTo>
                  <a:pt x="8073" y="1134"/>
                  <a:pt x="7906" y="1168"/>
                  <a:pt x="7739" y="1201"/>
                </a:cubicBezTo>
                <a:cubicBezTo>
                  <a:pt x="7172" y="1368"/>
                  <a:pt x="7106" y="1368"/>
                  <a:pt x="6939" y="1434"/>
                </a:cubicBezTo>
                <a:cubicBezTo>
                  <a:pt x="6872" y="1434"/>
                  <a:pt x="6739" y="1468"/>
                  <a:pt x="6739" y="1501"/>
                </a:cubicBezTo>
                <a:cubicBezTo>
                  <a:pt x="6705" y="1535"/>
                  <a:pt x="6605" y="1535"/>
                  <a:pt x="6572" y="1535"/>
                </a:cubicBezTo>
                <a:cubicBezTo>
                  <a:pt x="6272" y="1601"/>
                  <a:pt x="3270" y="2502"/>
                  <a:pt x="2936" y="2669"/>
                </a:cubicBezTo>
                <a:cubicBezTo>
                  <a:pt x="2769" y="2769"/>
                  <a:pt x="2569" y="2835"/>
                  <a:pt x="2502" y="2835"/>
                </a:cubicBezTo>
                <a:cubicBezTo>
                  <a:pt x="2035" y="3002"/>
                  <a:pt x="1935" y="3036"/>
                  <a:pt x="1735" y="3169"/>
                </a:cubicBezTo>
                <a:cubicBezTo>
                  <a:pt x="1602" y="3269"/>
                  <a:pt x="1435" y="3336"/>
                  <a:pt x="1402" y="3336"/>
                </a:cubicBezTo>
                <a:cubicBezTo>
                  <a:pt x="1368" y="3369"/>
                  <a:pt x="1235" y="3436"/>
                  <a:pt x="1168" y="3503"/>
                </a:cubicBezTo>
                <a:cubicBezTo>
                  <a:pt x="1068" y="3603"/>
                  <a:pt x="935" y="3669"/>
                  <a:pt x="834" y="3769"/>
                </a:cubicBezTo>
                <a:cubicBezTo>
                  <a:pt x="734" y="3836"/>
                  <a:pt x="601" y="3936"/>
                  <a:pt x="601" y="3970"/>
                </a:cubicBezTo>
                <a:cubicBezTo>
                  <a:pt x="601" y="4003"/>
                  <a:pt x="534" y="4103"/>
                  <a:pt x="534" y="4103"/>
                </a:cubicBezTo>
                <a:cubicBezTo>
                  <a:pt x="434" y="4170"/>
                  <a:pt x="267" y="4503"/>
                  <a:pt x="267" y="4603"/>
                </a:cubicBezTo>
                <a:cubicBezTo>
                  <a:pt x="267" y="4637"/>
                  <a:pt x="234" y="4703"/>
                  <a:pt x="234" y="4770"/>
                </a:cubicBezTo>
                <a:cubicBezTo>
                  <a:pt x="1" y="4837"/>
                  <a:pt x="1" y="5504"/>
                  <a:pt x="34" y="5771"/>
                </a:cubicBezTo>
                <a:cubicBezTo>
                  <a:pt x="134" y="6138"/>
                  <a:pt x="167" y="6438"/>
                  <a:pt x="234" y="6638"/>
                </a:cubicBezTo>
                <a:cubicBezTo>
                  <a:pt x="301" y="6772"/>
                  <a:pt x="367" y="6972"/>
                  <a:pt x="401" y="7105"/>
                </a:cubicBezTo>
                <a:cubicBezTo>
                  <a:pt x="468" y="7205"/>
                  <a:pt x="501" y="7372"/>
                  <a:pt x="534" y="7439"/>
                </a:cubicBezTo>
                <a:cubicBezTo>
                  <a:pt x="568" y="7472"/>
                  <a:pt x="568" y="7606"/>
                  <a:pt x="568" y="7672"/>
                </a:cubicBezTo>
                <a:cubicBezTo>
                  <a:pt x="568" y="7772"/>
                  <a:pt x="634" y="7839"/>
                  <a:pt x="634" y="7939"/>
                </a:cubicBezTo>
                <a:cubicBezTo>
                  <a:pt x="668" y="8039"/>
                  <a:pt x="701" y="8273"/>
                  <a:pt x="834" y="8773"/>
                </a:cubicBezTo>
                <a:cubicBezTo>
                  <a:pt x="868" y="8873"/>
                  <a:pt x="901" y="9140"/>
                  <a:pt x="901" y="9307"/>
                </a:cubicBezTo>
                <a:cubicBezTo>
                  <a:pt x="935" y="9607"/>
                  <a:pt x="1068" y="10374"/>
                  <a:pt x="1168" y="10975"/>
                </a:cubicBezTo>
                <a:cubicBezTo>
                  <a:pt x="1235" y="11708"/>
                  <a:pt x="1335" y="12309"/>
                  <a:pt x="1402" y="12709"/>
                </a:cubicBezTo>
                <a:cubicBezTo>
                  <a:pt x="1402" y="12809"/>
                  <a:pt x="1435" y="12876"/>
                  <a:pt x="1502" y="12943"/>
                </a:cubicBezTo>
                <a:cubicBezTo>
                  <a:pt x="1535" y="12976"/>
                  <a:pt x="1535" y="13143"/>
                  <a:pt x="1568" y="13276"/>
                </a:cubicBezTo>
                <a:cubicBezTo>
                  <a:pt x="1568" y="13376"/>
                  <a:pt x="1668" y="13543"/>
                  <a:pt x="1702" y="13677"/>
                </a:cubicBezTo>
                <a:cubicBezTo>
                  <a:pt x="1835" y="13943"/>
                  <a:pt x="2002" y="14277"/>
                  <a:pt x="2035" y="14444"/>
                </a:cubicBezTo>
                <a:cubicBezTo>
                  <a:pt x="2069" y="14510"/>
                  <a:pt x="2169" y="14677"/>
                  <a:pt x="2202" y="14811"/>
                </a:cubicBezTo>
                <a:cubicBezTo>
                  <a:pt x="2302" y="14944"/>
                  <a:pt x="2369" y="15111"/>
                  <a:pt x="2402" y="15178"/>
                </a:cubicBezTo>
                <a:cubicBezTo>
                  <a:pt x="2436" y="15278"/>
                  <a:pt x="2536" y="15444"/>
                  <a:pt x="2569" y="15545"/>
                </a:cubicBezTo>
                <a:cubicBezTo>
                  <a:pt x="2669" y="15811"/>
                  <a:pt x="2669" y="15878"/>
                  <a:pt x="2803" y="16779"/>
                </a:cubicBezTo>
                <a:cubicBezTo>
                  <a:pt x="2869" y="17279"/>
                  <a:pt x="2903" y="17513"/>
                  <a:pt x="3036" y="17779"/>
                </a:cubicBezTo>
                <a:cubicBezTo>
                  <a:pt x="3069" y="17846"/>
                  <a:pt x="3136" y="17980"/>
                  <a:pt x="3169" y="18046"/>
                </a:cubicBezTo>
                <a:cubicBezTo>
                  <a:pt x="3203" y="18146"/>
                  <a:pt x="3236" y="18213"/>
                  <a:pt x="3503" y="18547"/>
                </a:cubicBezTo>
                <a:cubicBezTo>
                  <a:pt x="3536" y="18647"/>
                  <a:pt x="3670" y="18780"/>
                  <a:pt x="3770" y="18814"/>
                </a:cubicBezTo>
                <a:cubicBezTo>
                  <a:pt x="3870" y="18880"/>
                  <a:pt x="4037" y="19014"/>
                  <a:pt x="4103" y="19114"/>
                </a:cubicBezTo>
                <a:cubicBezTo>
                  <a:pt x="4270" y="19281"/>
                  <a:pt x="5104" y="19781"/>
                  <a:pt x="5338" y="19848"/>
                </a:cubicBezTo>
                <a:cubicBezTo>
                  <a:pt x="5404" y="19881"/>
                  <a:pt x="5504" y="19948"/>
                  <a:pt x="5538" y="19948"/>
                </a:cubicBezTo>
                <a:cubicBezTo>
                  <a:pt x="5671" y="20014"/>
                  <a:pt x="6572" y="20281"/>
                  <a:pt x="7239" y="20448"/>
                </a:cubicBezTo>
                <a:cubicBezTo>
                  <a:pt x="7406" y="20481"/>
                  <a:pt x="7739" y="20548"/>
                  <a:pt x="8006" y="20648"/>
                </a:cubicBezTo>
                <a:cubicBezTo>
                  <a:pt x="8440" y="20782"/>
                  <a:pt x="8607" y="20815"/>
                  <a:pt x="9074" y="20948"/>
                </a:cubicBezTo>
                <a:cubicBezTo>
                  <a:pt x="9274" y="20982"/>
                  <a:pt x="9407" y="20982"/>
                  <a:pt x="9741" y="20982"/>
                </a:cubicBezTo>
                <a:cubicBezTo>
                  <a:pt x="9991" y="20965"/>
                  <a:pt x="10183" y="20957"/>
                  <a:pt x="10320" y="20957"/>
                </a:cubicBezTo>
                <a:cubicBezTo>
                  <a:pt x="10458" y="20957"/>
                  <a:pt x="10541" y="20965"/>
                  <a:pt x="10575" y="20982"/>
                </a:cubicBezTo>
                <a:cubicBezTo>
                  <a:pt x="10708" y="21015"/>
                  <a:pt x="11742" y="21182"/>
                  <a:pt x="12209" y="21215"/>
                </a:cubicBezTo>
                <a:cubicBezTo>
                  <a:pt x="12368" y="21234"/>
                  <a:pt x="12513" y="21242"/>
                  <a:pt x="12653" y="21242"/>
                </a:cubicBezTo>
                <a:cubicBezTo>
                  <a:pt x="13013" y="21242"/>
                  <a:pt x="13335" y="21187"/>
                  <a:pt x="13744" y="21115"/>
                </a:cubicBezTo>
                <a:cubicBezTo>
                  <a:pt x="14244" y="20982"/>
                  <a:pt x="14678" y="20848"/>
                  <a:pt x="14911" y="20782"/>
                </a:cubicBezTo>
                <a:cubicBezTo>
                  <a:pt x="15078" y="20682"/>
                  <a:pt x="15245" y="20648"/>
                  <a:pt x="15278" y="20648"/>
                </a:cubicBezTo>
                <a:cubicBezTo>
                  <a:pt x="15512" y="20648"/>
                  <a:pt x="16245" y="20348"/>
                  <a:pt x="16579" y="20114"/>
                </a:cubicBezTo>
                <a:cubicBezTo>
                  <a:pt x="17079" y="19714"/>
                  <a:pt x="17246" y="19647"/>
                  <a:pt x="17380" y="19514"/>
                </a:cubicBezTo>
                <a:cubicBezTo>
                  <a:pt x="17580" y="19347"/>
                  <a:pt x="17913" y="18880"/>
                  <a:pt x="18013" y="18680"/>
                </a:cubicBezTo>
                <a:cubicBezTo>
                  <a:pt x="18047" y="18613"/>
                  <a:pt x="18113" y="18480"/>
                  <a:pt x="18113" y="18380"/>
                </a:cubicBezTo>
                <a:cubicBezTo>
                  <a:pt x="18280" y="18013"/>
                  <a:pt x="18180" y="17012"/>
                  <a:pt x="17913" y="16712"/>
                </a:cubicBezTo>
                <a:cubicBezTo>
                  <a:pt x="17880" y="16645"/>
                  <a:pt x="17780" y="16512"/>
                  <a:pt x="17747" y="16445"/>
                </a:cubicBezTo>
                <a:lnTo>
                  <a:pt x="17580" y="16112"/>
                </a:lnTo>
                <a:cubicBezTo>
                  <a:pt x="17546" y="16012"/>
                  <a:pt x="17413" y="15845"/>
                  <a:pt x="17346" y="15678"/>
                </a:cubicBezTo>
                <a:cubicBezTo>
                  <a:pt x="17246" y="15511"/>
                  <a:pt x="17113" y="15311"/>
                  <a:pt x="17046" y="15178"/>
                </a:cubicBezTo>
                <a:cubicBezTo>
                  <a:pt x="16979" y="15044"/>
                  <a:pt x="16879" y="14877"/>
                  <a:pt x="16846" y="14811"/>
                </a:cubicBezTo>
                <a:cubicBezTo>
                  <a:pt x="16779" y="14711"/>
                  <a:pt x="16712" y="14611"/>
                  <a:pt x="16612" y="14477"/>
                </a:cubicBezTo>
                <a:cubicBezTo>
                  <a:pt x="16512" y="14310"/>
                  <a:pt x="16346" y="13943"/>
                  <a:pt x="16279" y="13677"/>
                </a:cubicBezTo>
                <a:cubicBezTo>
                  <a:pt x="16212" y="13009"/>
                  <a:pt x="16212" y="13009"/>
                  <a:pt x="16346" y="12776"/>
                </a:cubicBezTo>
                <a:cubicBezTo>
                  <a:pt x="16412" y="12642"/>
                  <a:pt x="16546" y="12442"/>
                  <a:pt x="16679" y="12342"/>
                </a:cubicBezTo>
                <a:cubicBezTo>
                  <a:pt x="16779" y="12276"/>
                  <a:pt x="16879" y="12142"/>
                  <a:pt x="16879" y="12142"/>
                </a:cubicBezTo>
                <a:cubicBezTo>
                  <a:pt x="16879" y="12109"/>
                  <a:pt x="16946" y="12009"/>
                  <a:pt x="17113" y="11975"/>
                </a:cubicBezTo>
                <a:cubicBezTo>
                  <a:pt x="17246" y="11875"/>
                  <a:pt x="17446" y="11775"/>
                  <a:pt x="17546" y="11675"/>
                </a:cubicBezTo>
                <a:cubicBezTo>
                  <a:pt x="17680" y="11608"/>
                  <a:pt x="17847" y="11475"/>
                  <a:pt x="17947" y="11375"/>
                </a:cubicBezTo>
                <a:cubicBezTo>
                  <a:pt x="18080" y="11308"/>
                  <a:pt x="18280" y="11175"/>
                  <a:pt x="18380" y="11108"/>
                </a:cubicBezTo>
                <a:cubicBezTo>
                  <a:pt x="18447" y="11008"/>
                  <a:pt x="18747" y="10841"/>
                  <a:pt x="18947" y="10674"/>
                </a:cubicBezTo>
                <a:cubicBezTo>
                  <a:pt x="19348" y="10441"/>
                  <a:pt x="19514" y="10274"/>
                  <a:pt x="20015" y="9840"/>
                </a:cubicBezTo>
                <a:cubicBezTo>
                  <a:pt x="20082" y="9774"/>
                  <a:pt x="20215" y="9674"/>
                  <a:pt x="20248" y="9607"/>
                </a:cubicBezTo>
                <a:cubicBezTo>
                  <a:pt x="20348" y="9507"/>
                  <a:pt x="20382" y="9440"/>
                  <a:pt x="20415" y="9440"/>
                </a:cubicBezTo>
                <a:lnTo>
                  <a:pt x="20682" y="9173"/>
                </a:lnTo>
                <a:cubicBezTo>
                  <a:pt x="20749" y="9040"/>
                  <a:pt x="20915" y="8940"/>
                  <a:pt x="20949" y="8840"/>
                </a:cubicBezTo>
                <a:cubicBezTo>
                  <a:pt x="21049" y="8773"/>
                  <a:pt x="21116" y="8640"/>
                  <a:pt x="21216" y="8540"/>
                </a:cubicBezTo>
                <a:cubicBezTo>
                  <a:pt x="21249" y="8473"/>
                  <a:pt x="21382" y="8339"/>
                  <a:pt x="21416" y="8273"/>
                </a:cubicBezTo>
                <a:cubicBezTo>
                  <a:pt x="21583" y="8039"/>
                  <a:pt x="21749" y="7706"/>
                  <a:pt x="21849" y="7505"/>
                </a:cubicBezTo>
                <a:cubicBezTo>
                  <a:pt x="21883" y="7372"/>
                  <a:pt x="21950" y="7205"/>
                  <a:pt x="22016" y="7105"/>
                </a:cubicBezTo>
                <a:cubicBezTo>
                  <a:pt x="22083" y="6872"/>
                  <a:pt x="22116" y="6838"/>
                  <a:pt x="22083" y="6205"/>
                </a:cubicBezTo>
                <a:cubicBezTo>
                  <a:pt x="22083" y="5838"/>
                  <a:pt x="22050" y="5471"/>
                  <a:pt x="22016" y="5337"/>
                </a:cubicBezTo>
                <a:cubicBezTo>
                  <a:pt x="21883" y="4837"/>
                  <a:pt x="21282" y="4036"/>
                  <a:pt x="20715" y="3503"/>
                </a:cubicBezTo>
                <a:cubicBezTo>
                  <a:pt x="20549" y="3369"/>
                  <a:pt x="20382" y="3202"/>
                  <a:pt x="20282" y="3136"/>
                </a:cubicBezTo>
                <a:cubicBezTo>
                  <a:pt x="20215" y="3102"/>
                  <a:pt x="20115" y="2969"/>
                  <a:pt x="20048" y="2869"/>
                </a:cubicBezTo>
                <a:cubicBezTo>
                  <a:pt x="19948" y="2802"/>
                  <a:pt x="19748" y="2635"/>
                  <a:pt x="19615" y="2502"/>
                </a:cubicBezTo>
                <a:cubicBezTo>
                  <a:pt x="19281" y="2268"/>
                  <a:pt x="19181" y="2135"/>
                  <a:pt x="18747" y="1801"/>
                </a:cubicBezTo>
                <a:cubicBezTo>
                  <a:pt x="18247" y="1368"/>
                  <a:pt x="17947" y="1168"/>
                  <a:pt x="17780" y="1034"/>
                </a:cubicBezTo>
                <a:cubicBezTo>
                  <a:pt x="17213" y="667"/>
                  <a:pt x="17079" y="601"/>
                  <a:pt x="16846" y="467"/>
                </a:cubicBezTo>
                <a:cubicBezTo>
                  <a:pt x="16245" y="167"/>
                  <a:pt x="15578" y="33"/>
                  <a:pt x="146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539500"/>
            <a:ext cx="77175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5537529" y="1536192"/>
            <a:ext cx="23133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5538279" y="3166874"/>
            <a:ext cx="23118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5538279" y="1144350"/>
            <a:ext cx="23118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5538279" y="2774377"/>
            <a:ext cx="23118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rot="899998">
            <a:off x="-2053868" y="4023156"/>
            <a:ext cx="4053888" cy="3307692"/>
          </a:xfrm>
          <a:custGeom>
            <a:rect b="b" l="l" r="r" t="t"/>
            <a:pathLst>
              <a:path extrusionOk="0" h="11868" w="14478">
                <a:moveTo>
                  <a:pt x="9207" y="3943"/>
                </a:moveTo>
                <a:cubicBezTo>
                  <a:pt x="9174" y="3960"/>
                  <a:pt x="9157" y="3968"/>
                  <a:pt x="9153" y="3968"/>
                </a:cubicBezTo>
                <a:cubicBezTo>
                  <a:pt x="9149" y="3968"/>
                  <a:pt x="9157" y="3960"/>
                  <a:pt x="9174" y="3943"/>
                </a:cubicBezTo>
                <a:close/>
                <a:moveTo>
                  <a:pt x="9570" y="1"/>
                </a:moveTo>
                <a:cubicBezTo>
                  <a:pt x="9534" y="1"/>
                  <a:pt x="9502" y="3"/>
                  <a:pt x="9474" y="7"/>
                </a:cubicBezTo>
                <a:cubicBezTo>
                  <a:pt x="9241" y="74"/>
                  <a:pt x="9007" y="174"/>
                  <a:pt x="8640" y="441"/>
                </a:cubicBezTo>
                <a:cubicBezTo>
                  <a:pt x="8307" y="641"/>
                  <a:pt x="6539" y="1909"/>
                  <a:pt x="5805" y="2442"/>
                </a:cubicBezTo>
                <a:cubicBezTo>
                  <a:pt x="5405" y="2743"/>
                  <a:pt x="5138" y="2909"/>
                  <a:pt x="5038" y="2943"/>
                </a:cubicBezTo>
                <a:cubicBezTo>
                  <a:pt x="4971" y="2976"/>
                  <a:pt x="4704" y="3143"/>
                  <a:pt x="4471" y="3310"/>
                </a:cubicBezTo>
                <a:cubicBezTo>
                  <a:pt x="4204" y="3476"/>
                  <a:pt x="3870" y="3743"/>
                  <a:pt x="3737" y="3810"/>
                </a:cubicBezTo>
                <a:cubicBezTo>
                  <a:pt x="3370" y="4010"/>
                  <a:pt x="2536" y="4577"/>
                  <a:pt x="2169" y="4811"/>
                </a:cubicBezTo>
                <a:cubicBezTo>
                  <a:pt x="2002" y="4944"/>
                  <a:pt x="1735" y="5111"/>
                  <a:pt x="1635" y="5178"/>
                </a:cubicBezTo>
                <a:cubicBezTo>
                  <a:pt x="1502" y="5244"/>
                  <a:pt x="1368" y="5311"/>
                  <a:pt x="1368" y="5311"/>
                </a:cubicBezTo>
                <a:cubicBezTo>
                  <a:pt x="1368" y="5311"/>
                  <a:pt x="1268" y="5445"/>
                  <a:pt x="1035" y="5578"/>
                </a:cubicBezTo>
                <a:cubicBezTo>
                  <a:pt x="668" y="5878"/>
                  <a:pt x="601" y="5945"/>
                  <a:pt x="668" y="6212"/>
                </a:cubicBezTo>
                <a:cubicBezTo>
                  <a:pt x="735" y="6579"/>
                  <a:pt x="1202" y="6912"/>
                  <a:pt x="1702" y="6946"/>
                </a:cubicBezTo>
                <a:lnTo>
                  <a:pt x="1902" y="6946"/>
                </a:lnTo>
                <a:lnTo>
                  <a:pt x="1835" y="7046"/>
                </a:lnTo>
                <a:cubicBezTo>
                  <a:pt x="1769" y="7112"/>
                  <a:pt x="1468" y="7446"/>
                  <a:pt x="1302" y="7613"/>
                </a:cubicBezTo>
                <a:cubicBezTo>
                  <a:pt x="1001" y="7946"/>
                  <a:pt x="835" y="8113"/>
                  <a:pt x="735" y="8213"/>
                </a:cubicBezTo>
                <a:cubicBezTo>
                  <a:pt x="668" y="8247"/>
                  <a:pt x="568" y="8313"/>
                  <a:pt x="568" y="8347"/>
                </a:cubicBezTo>
                <a:cubicBezTo>
                  <a:pt x="534" y="8447"/>
                  <a:pt x="468" y="8580"/>
                  <a:pt x="234" y="8814"/>
                </a:cubicBezTo>
                <a:cubicBezTo>
                  <a:pt x="1" y="9147"/>
                  <a:pt x="1" y="9447"/>
                  <a:pt x="168" y="9748"/>
                </a:cubicBezTo>
                <a:cubicBezTo>
                  <a:pt x="234" y="9881"/>
                  <a:pt x="301" y="9914"/>
                  <a:pt x="534" y="10115"/>
                </a:cubicBezTo>
                <a:cubicBezTo>
                  <a:pt x="901" y="10348"/>
                  <a:pt x="1068" y="10448"/>
                  <a:pt x="1468" y="10481"/>
                </a:cubicBezTo>
                <a:cubicBezTo>
                  <a:pt x="1543" y="10489"/>
                  <a:pt x="1610" y="10493"/>
                  <a:pt x="1672" y="10493"/>
                </a:cubicBezTo>
                <a:cubicBezTo>
                  <a:pt x="1887" y="10493"/>
                  <a:pt x="2051" y="10444"/>
                  <a:pt x="2336" y="10315"/>
                </a:cubicBezTo>
                <a:cubicBezTo>
                  <a:pt x="2469" y="10261"/>
                  <a:pt x="2549" y="10229"/>
                  <a:pt x="2578" y="10229"/>
                </a:cubicBezTo>
                <a:cubicBezTo>
                  <a:pt x="2621" y="10229"/>
                  <a:pt x="2549" y="10301"/>
                  <a:pt x="2369" y="10481"/>
                </a:cubicBezTo>
                <a:cubicBezTo>
                  <a:pt x="2302" y="10615"/>
                  <a:pt x="2169" y="10682"/>
                  <a:pt x="2169" y="10748"/>
                </a:cubicBezTo>
                <a:cubicBezTo>
                  <a:pt x="2136" y="10782"/>
                  <a:pt x="2069" y="10848"/>
                  <a:pt x="2002" y="10948"/>
                </a:cubicBezTo>
                <a:cubicBezTo>
                  <a:pt x="1802" y="11182"/>
                  <a:pt x="1735" y="11315"/>
                  <a:pt x="1835" y="11516"/>
                </a:cubicBezTo>
                <a:cubicBezTo>
                  <a:pt x="1958" y="11737"/>
                  <a:pt x="2244" y="11867"/>
                  <a:pt x="2533" y="11867"/>
                </a:cubicBezTo>
                <a:cubicBezTo>
                  <a:pt x="2636" y="11867"/>
                  <a:pt x="2740" y="11851"/>
                  <a:pt x="2836" y="11816"/>
                </a:cubicBezTo>
                <a:cubicBezTo>
                  <a:pt x="3003" y="11782"/>
                  <a:pt x="3370" y="11516"/>
                  <a:pt x="3503" y="11449"/>
                </a:cubicBezTo>
                <a:cubicBezTo>
                  <a:pt x="3837" y="11149"/>
                  <a:pt x="5805" y="9681"/>
                  <a:pt x="6005" y="9514"/>
                </a:cubicBezTo>
                <a:cubicBezTo>
                  <a:pt x="6072" y="9447"/>
                  <a:pt x="6172" y="9414"/>
                  <a:pt x="6239" y="9347"/>
                </a:cubicBezTo>
                <a:cubicBezTo>
                  <a:pt x="6305" y="9314"/>
                  <a:pt x="7239" y="8613"/>
                  <a:pt x="8407" y="7780"/>
                </a:cubicBezTo>
                <a:cubicBezTo>
                  <a:pt x="11242" y="5745"/>
                  <a:pt x="13043" y="4410"/>
                  <a:pt x="13310" y="4177"/>
                </a:cubicBezTo>
                <a:cubicBezTo>
                  <a:pt x="13377" y="4110"/>
                  <a:pt x="13577" y="3943"/>
                  <a:pt x="13744" y="3810"/>
                </a:cubicBezTo>
                <a:cubicBezTo>
                  <a:pt x="14311" y="3443"/>
                  <a:pt x="14478" y="3009"/>
                  <a:pt x="14244" y="2609"/>
                </a:cubicBezTo>
                <a:cubicBezTo>
                  <a:pt x="14178" y="2442"/>
                  <a:pt x="14144" y="2409"/>
                  <a:pt x="13877" y="2242"/>
                </a:cubicBezTo>
                <a:cubicBezTo>
                  <a:pt x="13644" y="2075"/>
                  <a:pt x="13577" y="2009"/>
                  <a:pt x="13410" y="1975"/>
                </a:cubicBezTo>
                <a:cubicBezTo>
                  <a:pt x="13193" y="1909"/>
                  <a:pt x="13018" y="1875"/>
                  <a:pt x="12839" y="1875"/>
                </a:cubicBezTo>
                <a:cubicBezTo>
                  <a:pt x="12660" y="1875"/>
                  <a:pt x="12476" y="1909"/>
                  <a:pt x="12243" y="1975"/>
                </a:cubicBezTo>
                <a:cubicBezTo>
                  <a:pt x="11909" y="2109"/>
                  <a:pt x="11742" y="2176"/>
                  <a:pt x="11175" y="2576"/>
                </a:cubicBezTo>
                <a:cubicBezTo>
                  <a:pt x="10675" y="2909"/>
                  <a:pt x="10642" y="2943"/>
                  <a:pt x="9908" y="3476"/>
                </a:cubicBezTo>
                <a:cubicBezTo>
                  <a:pt x="9599" y="3724"/>
                  <a:pt x="9347" y="3914"/>
                  <a:pt x="9312" y="3914"/>
                </a:cubicBezTo>
                <a:cubicBezTo>
                  <a:pt x="9309" y="3914"/>
                  <a:pt x="9307" y="3913"/>
                  <a:pt x="9307" y="3910"/>
                </a:cubicBezTo>
                <a:cubicBezTo>
                  <a:pt x="9307" y="3910"/>
                  <a:pt x="9374" y="3777"/>
                  <a:pt x="9508" y="3677"/>
                </a:cubicBezTo>
                <a:cubicBezTo>
                  <a:pt x="9641" y="3610"/>
                  <a:pt x="9741" y="3476"/>
                  <a:pt x="9808" y="3410"/>
                </a:cubicBezTo>
                <a:cubicBezTo>
                  <a:pt x="10041" y="3076"/>
                  <a:pt x="10175" y="2943"/>
                  <a:pt x="10341" y="2776"/>
                </a:cubicBezTo>
                <a:cubicBezTo>
                  <a:pt x="10408" y="2676"/>
                  <a:pt x="10542" y="2609"/>
                  <a:pt x="10542" y="2576"/>
                </a:cubicBezTo>
                <a:lnTo>
                  <a:pt x="10708" y="2409"/>
                </a:lnTo>
                <a:cubicBezTo>
                  <a:pt x="10808" y="2309"/>
                  <a:pt x="10875" y="2176"/>
                  <a:pt x="10909" y="2109"/>
                </a:cubicBezTo>
                <a:cubicBezTo>
                  <a:pt x="10975" y="2009"/>
                  <a:pt x="11042" y="1909"/>
                  <a:pt x="11075" y="1809"/>
                </a:cubicBezTo>
                <a:cubicBezTo>
                  <a:pt x="11209" y="1642"/>
                  <a:pt x="11342" y="1308"/>
                  <a:pt x="11342" y="1141"/>
                </a:cubicBezTo>
                <a:cubicBezTo>
                  <a:pt x="11342" y="1008"/>
                  <a:pt x="11242" y="808"/>
                  <a:pt x="11142" y="641"/>
                </a:cubicBezTo>
                <a:cubicBezTo>
                  <a:pt x="11009" y="474"/>
                  <a:pt x="10642" y="241"/>
                  <a:pt x="10375" y="141"/>
                </a:cubicBezTo>
                <a:cubicBezTo>
                  <a:pt x="10173" y="83"/>
                  <a:pt x="9798" y="1"/>
                  <a:pt x="95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 rot="-900008">
            <a:off x="7799134" y="4380168"/>
            <a:ext cx="2576054" cy="1850900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 rot="1262017">
            <a:off x="7988562" y="-119932"/>
            <a:ext cx="1315256" cy="840822"/>
          </a:xfrm>
          <a:custGeom>
            <a:rect b="b" l="l" r="r" t="t"/>
            <a:pathLst>
              <a:path extrusionOk="0" h="7454" w="11309">
                <a:moveTo>
                  <a:pt x="6883" y="1"/>
                </a:moveTo>
                <a:cubicBezTo>
                  <a:pt x="6807" y="1"/>
                  <a:pt x="6736" y="3"/>
                  <a:pt x="6672" y="7"/>
                </a:cubicBezTo>
                <a:cubicBezTo>
                  <a:pt x="6505" y="7"/>
                  <a:pt x="6238" y="40"/>
                  <a:pt x="6071" y="40"/>
                </a:cubicBezTo>
                <a:cubicBezTo>
                  <a:pt x="5904" y="40"/>
                  <a:pt x="5704" y="73"/>
                  <a:pt x="5571" y="73"/>
                </a:cubicBezTo>
                <a:cubicBezTo>
                  <a:pt x="5337" y="140"/>
                  <a:pt x="4904" y="340"/>
                  <a:pt x="4737" y="507"/>
                </a:cubicBezTo>
                <a:cubicBezTo>
                  <a:pt x="4670" y="574"/>
                  <a:pt x="4503" y="707"/>
                  <a:pt x="4370" y="841"/>
                </a:cubicBezTo>
                <a:cubicBezTo>
                  <a:pt x="4237" y="974"/>
                  <a:pt x="4036" y="1174"/>
                  <a:pt x="3903" y="1341"/>
                </a:cubicBezTo>
                <a:cubicBezTo>
                  <a:pt x="3803" y="1508"/>
                  <a:pt x="3670" y="1708"/>
                  <a:pt x="3569" y="1808"/>
                </a:cubicBezTo>
                <a:cubicBezTo>
                  <a:pt x="3503" y="1875"/>
                  <a:pt x="3403" y="2008"/>
                  <a:pt x="3369" y="2041"/>
                </a:cubicBezTo>
                <a:cubicBezTo>
                  <a:pt x="3303" y="2142"/>
                  <a:pt x="2969" y="2408"/>
                  <a:pt x="2869" y="2408"/>
                </a:cubicBezTo>
                <a:cubicBezTo>
                  <a:pt x="2869" y="2408"/>
                  <a:pt x="2702" y="2475"/>
                  <a:pt x="2569" y="2542"/>
                </a:cubicBezTo>
                <a:cubicBezTo>
                  <a:pt x="2469" y="2642"/>
                  <a:pt x="2302" y="2675"/>
                  <a:pt x="2302" y="2675"/>
                </a:cubicBezTo>
                <a:cubicBezTo>
                  <a:pt x="2202" y="2675"/>
                  <a:pt x="1368" y="2875"/>
                  <a:pt x="1301" y="2909"/>
                </a:cubicBezTo>
                <a:cubicBezTo>
                  <a:pt x="1034" y="3042"/>
                  <a:pt x="567" y="3342"/>
                  <a:pt x="467" y="3509"/>
                </a:cubicBezTo>
                <a:cubicBezTo>
                  <a:pt x="167" y="3743"/>
                  <a:pt x="0" y="4210"/>
                  <a:pt x="34" y="4643"/>
                </a:cubicBezTo>
                <a:cubicBezTo>
                  <a:pt x="34" y="4877"/>
                  <a:pt x="67" y="5010"/>
                  <a:pt x="167" y="5210"/>
                </a:cubicBezTo>
                <a:lnTo>
                  <a:pt x="300" y="5511"/>
                </a:lnTo>
                <a:lnTo>
                  <a:pt x="200" y="5711"/>
                </a:lnTo>
                <a:cubicBezTo>
                  <a:pt x="0" y="6345"/>
                  <a:pt x="501" y="7145"/>
                  <a:pt x="1301" y="7379"/>
                </a:cubicBezTo>
                <a:cubicBezTo>
                  <a:pt x="1468" y="7429"/>
                  <a:pt x="1676" y="7454"/>
                  <a:pt x="1889" y="7454"/>
                </a:cubicBezTo>
                <a:cubicBezTo>
                  <a:pt x="2102" y="7454"/>
                  <a:pt x="2319" y="7429"/>
                  <a:pt x="2502" y="7379"/>
                </a:cubicBezTo>
                <a:cubicBezTo>
                  <a:pt x="2869" y="7312"/>
                  <a:pt x="3569" y="6912"/>
                  <a:pt x="3803" y="6711"/>
                </a:cubicBezTo>
                <a:cubicBezTo>
                  <a:pt x="3870" y="6645"/>
                  <a:pt x="4003" y="6545"/>
                  <a:pt x="4070" y="6511"/>
                </a:cubicBezTo>
                <a:cubicBezTo>
                  <a:pt x="4154" y="6448"/>
                  <a:pt x="4199" y="6425"/>
                  <a:pt x="4296" y="6425"/>
                </a:cubicBezTo>
                <a:cubicBezTo>
                  <a:pt x="4353" y="6425"/>
                  <a:pt x="4427" y="6432"/>
                  <a:pt x="4537" y="6445"/>
                </a:cubicBezTo>
                <a:cubicBezTo>
                  <a:pt x="4704" y="6445"/>
                  <a:pt x="4970" y="6511"/>
                  <a:pt x="5037" y="6511"/>
                </a:cubicBezTo>
                <a:cubicBezTo>
                  <a:pt x="5704" y="6511"/>
                  <a:pt x="6171" y="6445"/>
                  <a:pt x="6472" y="6411"/>
                </a:cubicBezTo>
                <a:cubicBezTo>
                  <a:pt x="6638" y="6378"/>
                  <a:pt x="6972" y="6345"/>
                  <a:pt x="7139" y="6345"/>
                </a:cubicBezTo>
                <a:cubicBezTo>
                  <a:pt x="7472" y="6311"/>
                  <a:pt x="7739" y="6211"/>
                  <a:pt x="8373" y="5978"/>
                </a:cubicBezTo>
                <a:cubicBezTo>
                  <a:pt x="8673" y="5844"/>
                  <a:pt x="9240" y="5377"/>
                  <a:pt x="9474" y="5144"/>
                </a:cubicBezTo>
                <a:cubicBezTo>
                  <a:pt x="9674" y="4843"/>
                  <a:pt x="9807" y="4410"/>
                  <a:pt x="9807" y="4143"/>
                </a:cubicBezTo>
                <a:cubicBezTo>
                  <a:pt x="9807" y="4010"/>
                  <a:pt x="9807" y="3876"/>
                  <a:pt x="9841" y="3876"/>
                </a:cubicBezTo>
                <a:cubicBezTo>
                  <a:pt x="9874" y="3876"/>
                  <a:pt x="10641" y="3342"/>
                  <a:pt x="10808" y="3176"/>
                </a:cubicBezTo>
                <a:cubicBezTo>
                  <a:pt x="11142" y="2842"/>
                  <a:pt x="11308" y="2342"/>
                  <a:pt x="11208" y="1975"/>
                </a:cubicBezTo>
                <a:cubicBezTo>
                  <a:pt x="11142" y="1641"/>
                  <a:pt x="10975" y="1408"/>
                  <a:pt x="10541" y="1074"/>
                </a:cubicBezTo>
                <a:cubicBezTo>
                  <a:pt x="10074" y="707"/>
                  <a:pt x="9741" y="540"/>
                  <a:pt x="9207" y="374"/>
                </a:cubicBezTo>
                <a:cubicBezTo>
                  <a:pt x="8269" y="110"/>
                  <a:pt x="7434" y="1"/>
                  <a:pt x="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 rot="-2324927">
            <a:off x="8340750" y="3696557"/>
            <a:ext cx="610865" cy="341183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344975" y="3629283"/>
            <a:ext cx="689940" cy="660551"/>
          </a:xfrm>
          <a:custGeom>
            <a:rect b="b" l="l" r="r" t="t"/>
            <a:pathLst>
              <a:path extrusionOk="0" h="21243" w="22117">
                <a:moveTo>
                  <a:pt x="14678" y="0"/>
                </a:moveTo>
                <a:cubicBezTo>
                  <a:pt x="14344" y="0"/>
                  <a:pt x="13043" y="100"/>
                  <a:pt x="12710" y="167"/>
                </a:cubicBezTo>
                <a:cubicBezTo>
                  <a:pt x="12610" y="167"/>
                  <a:pt x="12443" y="200"/>
                  <a:pt x="12343" y="200"/>
                </a:cubicBezTo>
                <a:cubicBezTo>
                  <a:pt x="11709" y="300"/>
                  <a:pt x="9707" y="667"/>
                  <a:pt x="9107" y="834"/>
                </a:cubicBezTo>
                <a:cubicBezTo>
                  <a:pt x="9040" y="867"/>
                  <a:pt x="8840" y="934"/>
                  <a:pt x="8673" y="967"/>
                </a:cubicBezTo>
                <a:cubicBezTo>
                  <a:pt x="8507" y="1001"/>
                  <a:pt x="8340" y="1034"/>
                  <a:pt x="8273" y="1101"/>
                </a:cubicBezTo>
                <a:cubicBezTo>
                  <a:pt x="8240" y="1101"/>
                  <a:pt x="8173" y="1134"/>
                  <a:pt x="8106" y="1134"/>
                </a:cubicBezTo>
                <a:cubicBezTo>
                  <a:pt x="8073" y="1134"/>
                  <a:pt x="7906" y="1168"/>
                  <a:pt x="7739" y="1201"/>
                </a:cubicBezTo>
                <a:cubicBezTo>
                  <a:pt x="7172" y="1368"/>
                  <a:pt x="7106" y="1368"/>
                  <a:pt x="6939" y="1434"/>
                </a:cubicBezTo>
                <a:cubicBezTo>
                  <a:pt x="6872" y="1434"/>
                  <a:pt x="6739" y="1468"/>
                  <a:pt x="6739" y="1501"/>
                </a:cubicBezTo>
                <a:cubicBezTo>
                  <a:pt x="6705" y="1535"/>
                  <a:pt x="6605" y="1535"/>
                  <a:pt x="6572" y="1535"/>
                </a:cubicBezTo>
                <a:cubicBezTo>
                  <a:pt x="6272" y="1601"/>
                  <a:pt x="3270" y="2502"/>
                  <a:pt x="2936" y="2669"/>
                </a:cubicBezTo>
                <a:cubicBezTo>
                  <a:pt x="2769" y="2769"/>
                  <a:pt x="2569" y="2835"/>
                  <a:pt x="2502" y="2835"/>
                </a:cubicBezTo>
                <a:cubicBezTo>
                  <a:pt x="2035" y="3002"/>
                  <a:pt x="1935" y="3036"/>
                  <a:pt x="1735" y="3169"/>
                </a:cubicBezTo>
                <a:cubicBezTo>
                  <a:pt x="1602" y="3269"/>
                  <a:pt x="1435" y="3336"/>
                  <a:pt x="1402" y="3336"/>
                </a:cubicBezTo>
                <a:cubicBezTo>
                  <a:pt x="1368" y="3369"/>
                  <a:pt x="1235" y="3436"/>
                  <a:pt x="1168" y="3503"/>
                </a:cubicBezTo>
                <a:cubicBezTo>
                  <a:pt x="1068" y="3603"/>
                  <a:pt x="935" y="3669"/>
                  <a:pt x="834" y="3769"/>
                </a:cubicBezTo>
                <a:cubicBezTo>
                  <a:pt x="734" y="3836"/>
                  <a:pt x="601" y="3936"/>
                  <a:pt x="601" y="3970"/>
                </a:cubicBezTo>
                <a:cubicBezTo>
                  <a:pt x="601" y="4003"/>
                  <a:pt x="534" y="4103"/>
                  <a:pt x="534" y="4103"/>
                </a:cubicBezTo>
                <a:cubicBezTo>
                  <a:pt x="434" y="4170"/>
                  <a:pt x="267" y="4503"/>
                  <a:pt x="267" y="4603"/>
                </a:cubicBezTo>
                <a:cubicBezTo>
                  <a:pt x="267" y="4637"/>
                  <a:pt x="234" y="4703"/>
                  <a:pt x="234" y="4770"/>
                </a:cubicBezTo>
                <a:cubicBezTo>
                  <a:pt x="1" y="4837"/>
                  <a:pt x="1" y="5504"/>
                  <a:pt x="34" y="5771"/>
                </a:cubicBezTo>
                <a:cubicBezTo>
                  <a:pt x="134" y="6138"/>
                  <a:pt x="167" y="6438"/>
                  <a:pt x="234" y="6638"/>
                </a:cubicBezTo>
                <a:cubicBezTo>
                  <a:pt x="301" y="6772"/>
                  <a:pt x="367" y="6972"/>
                  <a:pt x="401" y="7105"/>
                </a:cubicBezTo>
                <a:cubicBezTo>
                  <a:pt x="468" y="7205"/>
                  <a:pt x="501" y="7372"/>
                  <a:pt x="534" y="7439"/>
                </a:cubicBezTo>
                <a:cubicBezTo>
                  <a:pt x="568" y="7472"/>
                  <a:pt x="568" y="7606"/>
                  <a:pt x="568" y="7672"/>
                </a:cubicBezTo>
                <a:cubicBezTo>
                  <a:pt x="568" y="7772"/>
                  <a:pt x="634" y="7839"/>
                  <a:pt x="634" y="7939"/>
                </a:cubicBezTo>
                <a:cubicBezTo>
                  <a:pt x="668" y="8039"/>
                  <a:pt x="701" y="8273"/>
                  <a:pt x="834" y="8773"/>
                </a:cubicBezTo>
                <a:cubicBezTo>
                  <a:pt x="868" y="8873"/>
                  <a:pt x="901" y="9140"/>
                  <a:pt x="901" y="9307"/>
                </a:cubicBezTo>
                <a:cubicBezTo>
                  <a:pt x="935" y="9607"/>
                  <a:pt x="1068" y="10374"/>
                  <a:pt x="1168" y="10975"/>
                </a:cubicBezTo>
                <a:cubicBezTo>
                  <a:pt x="1235" y="11708"/>
                  <a:pt x="1335" y="12309"/>
                  <a:pt x="1402" y="12709"/>
                </a:cubicBezTo>
                <a:cubicBezTo>
                  <a:pt x="1402" y="12809"/>
                  <a:pt x="1435" y="12876"/>
                  <a:pt x="1502" y="12943"/>
                </a:cubicBezTo>
                <a:cubicBezTo>
                  <a:pt x="1535" y="12976"/>
                  <a:pt x="1535" y="13143"/>
                  <a:pt x="1568" y="13276"/>
                </a:cubicBezTo>
                <a:cubicBezTo>
                  <a:pt x="1568" y="13376"/>
                  <a:pt x="1668" y="13543"/>
                  <a:pt x="1702" y="13677"/>
                </a:cubicBezTo>
                <a:cubicBezTo>
                  <a:pt x="1835" y="13943"/>
                  <a:pt x="2002" y="14277"/>
                  <a:pt x="2035" y="14444"/>
                </a:cubicBezTo>
                <a:cubicBezTo>
                  <a:pt x="2069" y="14510"/>
                  <a:pt x="2169" y="14677"/>
                  <a:pt x="2202" y="14811"/>
                </a:cubicBezTo>
                <a:cubicBezTo>
                  <a:pt x="2302" y="14944"/>
                  <a:pt x="2369" y="15111"/>
                  <a:pt x="2402" y="15178"/>
                </a:cubicBezTo>
                <a:cubicBezTo>
                  <a:pt x="2436" y="15278"/>
                  <a:pt x="2536" y="15444"/>
                  <a:pt x="2569" y="15545"/>
                </a:cubicBezTo>
                <a:cubicBezTo>
                  <a:pt x="2669" y="15811"/>
                  <a:pt x="2669" y="15878"/>
                  <a:pt x="2803" y="16779"/>
                </a:cubicBezTo>
                <a:cubicBezTo>
                  <a:pt x="2869" y="17279"/>
                  <a:pt x="2903" y="17513"/>
                  <a:pt x="3036" y="17779"/>
                </a:cubicBezTo>
                <a:cubicBezTo>
                  <a:pt x="3069" y="17846"/>
                  <a:pt x="3136" y="17980"/>
                  <a:pt x="3169" y="18046"/>
                </a:cubicBezTo>
                <a:cubicBezTo>
                  <a:pt x="3203" y="18146"/>
                  <a:pt x="3236" y="18213"/>
                  <a:pt x="3503" y="18547"/>
                </a:cubicBezTo>
                <a:cubicBezTo>
                  <a:pt x="3536" y="18647"/>
                  <a:pt x="3670" y="18780"/>
                  <a:pt x="3770" y="18814"/>
                </a:cubicBezTo>
                <a:cubicBezTo>
                  <a:pt x="3870" y="18880"/>
                  <a:pt x="4037" y="19014"/>
                  <a:pt x="4103" y="19114"/>
                </a:cubicBezTo>
                <a:cubicBezTo>
                  <a:pt x="4270" y="19281"/>
                  <a:pt x="5104" y="19781"/>
                  <a:pt x="5338" y="19848"/>
                </a:cubicBezTo>
                <a:cubicBezTo>
                  <a:pt x="5404" y="19881"/>
                  <a:pt x="5504" y="19948"/>
                  <a:pt x="5538" y="19948"/>
                </a:cubicBezTo>
                <a:cubicBezTo>
                  <a:pt x="5671" y="20014"/>
                  <a:pt x="6572" y="20281"/>
                  <a:pt x="7239" y="20448"/>
                </a:cubicBezTo>
                <a:cubicBezTo>
                  <a:pt x="7406" y="20481"/>
                  <a:pt x="7739" y="20548"/>
                  <a:pt x="8006" y="20648"/>
                </a:cubicBezTo>
                <a:cubicBezTo>
                  <a:pt x="8440" y="20782"/>
                  <a:pt x="8607" y="20815"/>
                  <a:pt x="9074" y="20948"/>
                </a:cubicBezTo>
                <a:cubicBezTo>
                  <a:pt x="9274" y="20982"/>
                  <a:pt x="9407" y="20982"/>
                  <a:pt x="9741" y="20982"/>
                </a:cubicBezTo>
                <a:cubicBezTo>
                  <a:pt x="9991" y="20965"/>
                  <a:pt x="10183" y="20957"/>
                  <a:pt x="10320" y="20957"/>
                </a:cubicBezTo>
                <a:cubicBezTo>
                  <a:pt x="10458" y="20957"/>
                  <a:pt x="10541" y="20965"/>
                  <a:pt x="10575" y="20982"/>
                </a:cubicBezTo>
                <a:cubicBezTo>
                  <a:pt x="10708" y="21015"/>
                  <a:pt x="11742" y="21182"/>
                  <a:pt x="12209" y="21215"/>
                </a:cubicBezTo>
                <a:cubicBezTo>
                  <a:pt x="12368" y="21234"/>
                  <a:pt x="12513" y="21242"/>
                  <a:pt x="12653" y="21242"/>
                </a:cubicBezTo>
                <a:cubicBezTo>
                  <a:pt x="13013" y="21242"/>
                  <a:pt x="13335" y="21187"/>
                  <a:pt x="13744" y="21115"/>
                </a:cubicBezTo>
                <a:cubicBezTo>
                  <a:pt x="14244" y="20982"/>
                  <a:pt x="14678" y="20848"/>
                  <a:pt x="14911" y="20782"/>
                </a:cubicBezTo>
                <a:cubicBezTo>
                  <a:pt x="15078" y="20682"/>
                  <a:pt x="15245" y="20648"/>
                  <a:pt x="15278" y="20648"/>
                </a:cubicBezTo>
                <a:cubicBezTo>
                  <a:pt x="15512" y="20648"/>
                  <a:pt x="16245" y="20348"/>
                  <a:pt x="16579" y="20114"/>
                </a:cubicBezTo>
                <a:cubicBezTo>
                  <a:pt x="17079" y="19714"/>
                  <a:pt x="17246" y="19647"/>
                  <a:pt x="17380" y="19514"/>
                </a:cubicBezTo>
                <a:cubicBezTo>
                  <a:pt x="17580" y="19347"/>
                  <a:pt x="17913" y="18880"/>
                  <a:pt x="18013" y="18680"/>
                </a:cubicBezTo>
                <a:cubicBezTo>
                  <a:pt x="18047" y="18613"/>
                  <a:pt x="18113" y="18480"/>
                  <a:pt x="18113" y="18380"/>
                </a:cubicBezTo>
                <a:cubicBezTo>
                  <a:pt x="18280" y="18013"/>
                  <a:pt x="18180" y="17012"/>
                  <a:pt x="17913" y="16712"/>
                </a:cubicBezTo>
                <a:cubicBezTo>
                  <a:pt x="17880" y="16645"/>
                  <a:pt x="17780" y="16512"/>
                  <a:pt x="17747" y="16445"/>
                </a:cubicBezTo>
                <a:lnTo>
                  <a:pt x="17580" y="16112"/>
                </a:lnTo>
                <a:cubicBezTo>
                  <a:pt x="17546" y="16012"/>
                  <a:pt x="17413" y="15845"/>
                  <a:pt x="17346" y="15678"/>
                </a:cubicBezTo>
                <a:cubicBezTo>
                  <a:pt x="17246" y="15511"/>
                  <a:pt x="17113" y="15311"/>
                  <a:pt x="17046" y="15178"/>
                </a:cubicBezTo>
                <a:cubicBezTo>
                  <a:pt x="16979" y="15044"/>
                  <a:pt x="16879" y="14877"/>
                  <a:pt x="16846" y="14811"/>
                </a:cubicBezTo>
                <a:cubicBezTo>
                  <a:pt x="16779" y="14711"/>
                  <a:pt x="16712" y="14611"/>
                  <a:pt x="16612" y="14477"/>
                </a:cubicBezTo>
                <a:cubicBezTo>
                  <a:pt x="16512" y="14310"/>
                  <a:pt x="16346" y="13943"/>
                  <a:pt x="16279" y="13677"/>
                </a:cubicBezTo>
                <a:cubicBezTo>
                  <a:pt x="16212" y="13009"/>
                  <a:pt x="16212" y="13009"/>
                  <a:pt x="16346" y="12776"/>
                </a:cubicBezTo>
                <a:cubicBezTo>
                  <a:pt x="16412" y="12642"/>
                  <a:pt x="16546" y="12442"/>
                  <a:pt x="16679" y="12342"/>
                </a:cubicBezTo>
                <a:cubicBezTo>
                  <a:pt x="16779" y="12276"/>
                  <a:pt x="16879" y="12142"/>
                  <a:pt x="16879" y="12142"/>
                </a:cubicBezTo>
                <a:cubicBezTo>
                  <a:pt x="16879" y="12109"/>
                  <a:pt x="16946" y="12009"/>
                  <a:pt x="17113" y="11975"/>
                </a:cubicBezTo>
                <a:cubicBezTo>
                  <a:pt x="17246" y="11875"/>
                  <a:pt x="17446" y="11775"/>
                  <a:pt x="17546" y="11675"/>
                </a:cubicBezTo>
                <a:cubicBezTo>
                  <a:pt x="17680" y="11608"/>
                  <a:pt x="17847" y="11475"/>
                  <a:pt x="17947" y="11375"/>
                </a:cubicBezTo>
                <a:cubicBezTo>
                  <a:pt x="18080" y="11308"/>
                  <a:pt x="18280" y="11175"/>
                  <a:pt x="18380" y="11108"/>
                </a:cubicBezTo>
                <a:cubicBezTo>
                  <a:pt x="18447" y="11008"/>
                  <a:pt x="18747" y="10841"/>
                  <a:pt x="18947" y="10674"/>
                </a:cubicBezTo>
                <a:cubicBezTo>
                  <a:pt x="19348" y="10441"/>
                  <a:pt x="19514" y="10274"/>
                  <a:pt x="20015" y="9840"/>
                </a:cubicBezTo>
                <a:cubicBezTo>
                  <a:pt x="20082" y="9774"/>
                  <a:pt x="20215" y="9674"/>
                  <a:pt x="20248" y="9607"/>
                </a:cubicBezTo>
                <a:cubicBezTo>
                  <a:pt x="20348" y="9507"/>
                  <a:pt x="20382" y="9440"/>
                  <a:pt x="20415" y="9440"/>
                </a:cubicBezTo>
                <a:lnTo>
                  <a:pt x="20682" y="9173"/>
                </a:lnTo>
                <a:cubicBezTo>
                  <a:pt x="20749" y="9040"/>
                  <a:pt x="20915" y="8940"/>
                  <a:pt x="20949" y="8840"/>
                </a:cubicBezTo>
                <a:cubicBezTo>
                  <a:pt x="21049" y="8773"/>
                  <a:pt x="21116" y="8640"/>
                  <a:pt x="21216" y="8540"/>
                </a:cubicBezTo>
                <a:cubicBezTo>
                  <a:pt x="21249" y="8473"/>
                  <a:pt x="21382" y="8339"/>
                  <a:pt x="21416" y="8273"/>
                </a:cubicBezTo>
                <a:cubicBezTo>
                  <a:pt x="21583" y="8039"/>
                  <a:pt x="21749" y="7706"/>
                  <a:pt x="21849" y="7505"/>
                </a:cubicBezTo>
                <a:cubicBezTo>
                  <a:pt x="21883" y="7372"/>
                  <a:pt x="21950" y="7205"/>
                  <a:pt x="22016" y="7105"/>
                </a:cubicBezTo>
                <a:cubicBezTo>
                  <a:pt x="22083" y="6872"/>
                  <a:pt x="22116" y="6838"/>
                  <a:pt x="22083" y="6205"/>
                </a:cubicBezTo>
                <a:cubicBezTo>
                  <a:pt x="22083" y="5838"/>
                  <a:pt x="22050" y="5471"/>
                  <a:pt x="22016" y="5337"/>
                </a:cubicBezTo>
                <a:cubicBezTo>
                  <a:pt x="21883" y="4837"/>
                  <a:pt x="21282" y="4036"/>
                  <a:pt x="20715" y="3503"/>
                </a:cubicBezTo>
                <a:cubicBezTo>
                  <a:pt x="20549" y="3369"/>
                  <a:pt x="20382" y="3202"/>
                  <a:pt x="20282" y="3136"/>
                </a:cubicBezTo>
                <a:cubicBezTo>
                  <a:pt x="20215" y="3102"/>
                  <a:pt x="20115" y="2969"/>
                  <a:pt x="20048" y="2869"/>
                </a:cubicBezTo>
                <a:cubicBezTo>
                  <a:pt x="19948" y="2802"/>
                  <a:pt x="19748" y="2635"/>
                  <a:pt x="19615" y="2502"/>
                </a:cubicBezTo>
                <a:cubicBezTo>
                  <a:pt x="19281" y="2268"/>
                  <a:pt x="19181" y="2135"/>
                  <a:pt x="18747" y="1801"/>
                </a:cubicBezTo>
                <a:cubicBezTo>
                  <a:pt x="18247" y="1368"/>
                  <a:pt x="17947" y="1168"/>
                  <a:pt x="17780" y="1034"/>
                </a:cubicBezTo>
                <a:cubicBezTo>
                  <a:pt x="17213" y="667"/>
                  <a:pt x="17079" y="601"/>
                  <a:pt x="16846" y="467"/>
                </a:cubicBezTo>
                <a:cubicBezTo>
                  <a:pt x="16245" y="167"/>
                  <a:pt x="15578" y="33"/>
                  <a:pt x="146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rot="1353324">
            <a:off x="-702030" y="-320281"/>
            <a:ext cx="2215016" cy="1601295"/>
          </a:xfrm>
          <a:custGeom>
            <a:rect b="b" l="l" r="r" t="t"/>
            <a:pathLst>
              <a:path extrusionOk="0" h="8878" w="13277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rot="6895159">
            <a:off x="-2102069" y="2885247"/>
            <a:ext cx="5015086" cy="4091938"/>
          </a:xfrm>
          <a:custGeom>
            <a:rect b="b" l="l" r="r" t="t"/>
            <a:pathLst>
              <a:path extrusionOk="0" h="11868" w="14478">
                <a:moveTo>
                  <a:pt x="9207" y="3943"/>
                </a:moveTo>
                <a:cubicBezTo>
                  <a:pt x="9174" y="3960"/>
                  <a:pt x="9157" y="3968"/>
                  <a:pt x="9153" y="3968"/>
                </a:cubicBezTo>
                <a:cubicBezTo>
                  <a:pt x="9149" y="3968"/>
                  <a:pt x="9157" y="3960"/>
                  <a:pt x="9174" y="3943"/>
                </a:cubicBezTo>
                <a:close/>
                <a:moveTo>
                  <a:pt x="9570" y="1"/>
                </a:moveTo>
                <a:cubicBezTo>
                  <a:pt x="9534" y="1"/>
                  <a:pt x="9502" y="3"/>
                  <a:pt x="9474" y="7"/>
                </a:cubicBezTo>
                <a:cubicBezTo>
                  <a:pt x="9241" y="74"/>
                  <a:pt x="9007" y="174"/>
                  <a:pt x="8640" y="441"/>
                </a:cubicBezTo>
                <a:cubicBezTo>
                  <a:pt x="8307" y="641"/>
                  <a:pt x="6539" y="1909"/>
                  <a:pt x="5805" y="2442"/>
                </a:cubicBezTo>
                <a:cubicBezTo>
                  <a:pt x="5405" y="2743"/>
                  <a:pt x="5138" y="2909"/>
                  <a:pt x="5038" y="2943"/>
                </a:cubicBezTo>
                <a:cubicBezTo>
                  <a:pt x="4971" y="2976"/>
                  <a:pt x="4704" y="3143"/>
                  <a:pt x="4471" y="3310"/>
                </a:cubicBezTo>
                <a:cubicBezTo>
                  <a:pt x="4204" y="3476"/>
                  <a:pt x="3870" y="3743"/>
                  <a:pt x="3737" y="3810"/>
                </a:cubicBezTo>
                <a:cubicBezTo>
                  <a:pt x="3370" y="4010"/>
                  <a:pt x="2536" y="4577"/>
                  <a:pt x="2169" y="4811"/>
                </a:cubicBezTo>
                <a:cubicBezTo>
                  <a:pt x="2002" y="4944"/>
                  <a:pt x="1735" y="5111"/>
                  <a:pt x="1635" y="5178"/>
                </a:cubicBezTo>
                <a:cubicBezTo>
                  <a:pt x="1502" y="5244"/>
                  <a:pt x="1368" y="5311"/>
                  <a:pt x="1368" y="5311"/>
                </a:cubicBezTo>
                <a:cubicBezTo>
                  <a:pt x="1368" y="5311"/>
                  <a:pt x="1268" y="5445"/>
                  <a:pt x="1035" y="5578"/>
                </a:cubicBezTo>
                <a:cubicBezTo>
                  <a:pt x="668" y="5878"/>
                  <a:pt x="601" y="5945"/>
                  <a:pt x="668" y="6212"/>
                </a:cubicBezTo>
                <a:cubicBezTo>
                  <a:pt x="735" y="6579"/>
                  <a:pt x="1202" y="6912"/>
                  <a:pt x="1702" y="6946"/>
                </a:cubicBezTo>
                <a:lnTo>
                  <a:pt x="1902" y="6946"/>
                </a:lnTo>
                <a:lnTo>
                  <a:pt x="1835" y="7046"/>
                </a:lnTo>
                <a:cubicBezTo>
                  <a:pt x="1769" y="7112"/>
                  <a:pt x="1468" y="7446"/>
                  <a:pt x="1302" y="7613"/>
                </a:cubicBezTo>
                <a:cubicBezTo>
                  <a:pt x="1001" y="7946"/>
                  <a:pt x="835" y="8113"/>
                  <a:pt x="735" y="8213"/>
                </a:cubicBezTo>
                <a:cubicBezTo>
                  <a:pt x="668" y="8247"/>
                  <a:pt x="568" y="8313"/>
                  <a:pt x="568" y="8347"/>
                </a:cubicBezTo>
                <a:cubicBezTo>
                  <a:pt x="534" y="8447"/>
                  <a:pt x="468" y="8580"/>
                  <a:pt x="234" y="8814"/>
                </a:cubicBezTo>
                <a:cubicBezTo>
                  <a:pt x="1" y="9147"/>
                  <a:pt x="1" y="9447"/>
                  <a:pt x="168" y="9748"/>
                </a:cubicBezTo>
                <a:cubicBezTo>
                  <a:pt x="234" y="9881"/>
                  <a:pt x="301" y="9914"/>
                  <a:pt x="534" y="10115"/>
                </a:cubicBezTo>
                <a:cubicBezTo>
                  <a:pt x="901" y="10348"/>
                  <a:pt x="1068" y="10448"/>
                  <a:pt x="1468" y="10481"/>
                </a:cubicBezTo>
                <a:cubicBezTo>
                  <a:pt x="1543" y="10489"/>
                  <a:pt x="1610" y="10493"/>
                  <a:pt x="1672" y="10493"/>
                </a:cubicBezTo>
                <a:cubicBezTo>
                  <a:pt x="1887" y="10493"/>
                  <a:pt x="2051" y="10444"/>
                  <a:pt x="2336" y="10315"/>
                </a:cubicBezTo>
                <a:cubicBezTo>
                  <a:pt x="2469" y="10261"/>
                  <a:pt x="2549" y="10229"/>
                  <a:pt x="2578" y="10229"/>
                </a:cubicBezTo>
                <a:cubicBezTo>
                  <a:pt x="2621" y="10229"/>
                  <a:pt x="2549" y="10301"/>
                  <a:pt x="2369" y="10481"/>
                </a:cubicBezTo>
                <a:cubicBezTo>
                  <a:pt x="2302" y="10615"/>
                  <a:pt x="2169" y="10682"/>
                  <a:pt x="2169" y="10748"/>
                </a:cubicBezTo>
                <a:cubicBezTo>
                  <a:pt x="2136" y="10782"/>
                  <a:pt x="2069" y="10848"/>
                  <a:pt x="2002" y="10948"/>
                </a:cubicBezTo>
                <a:cubicBezTo>
                  <a:pt x="1802" y="11182"/>
                  <a:pt x="1735" y="11315"/>
                  <a:pt x="1835" y="11516"/>
                </a:cubicBezTo>
                <a:cubicBezTo>
                  <a:pt x="1958" y="11737"/>
                  <a:pt x="2244" y="11867"/>
                  <a:pt x="2533" y="11867"/>
                </a:cubicBezTo>
                <a:cubicBezTo>
                  <a:pt x="2636" y="11867"/>
                  <a:pt x="2740" y="11851"/>
                  <a:pt x="2836" y="11816"/>
                </a:cubicBezTo>
                <a:cubicBezTo>
                  <a:pt x="3003" y="11782"/>
                  <a:pt x="3370" y="11516"/>
                  <a:pt x="3503" y="11449"/>
                </a:cubicBezTo>
                <a:cubicBezTo>
                  <a:pt x="3837" y="11149"/>
                  <a:pt x="5805" y="9681"/>
                  <a:pt x="6005" y="9514"/>
                </a:cubicBezTo>
                <a:cubicBezTo>
                  <a:pt x="6072" y="9447"/>
                  <a:pt x="6172" y="9414"/>
                  <a:pt x="6239" y="9347"/>
                </a:cubicBezTo>
                <a:cubicBezTo>
                  <a:pt x="6305" y="9314"/>
                  <a:pt x="7239" y="8613"/>
                  <a:pt x="8407" y="7780"/>
                </a:cubicBezTo>
                <a:cubicBezTo>
                  <a:pt x="11242" y="5745"/>
                  <a:pt x="13043" y="4410"/>
                  <a:pt x="13310" y="4177"/>
                </a:cubicBezTo>
                <a:cubicBezTo>
                  <a:pt x="13377" y="4110"/>
                  <a:pt x="13577" y="3943"/>
                  <a:pt x="13744" y="3810"/>
                </a:cubicBezTo>
                <a:cubicBezTo>
                  <a:pt x="14311" y="3443"/>
                  <a:pt x="14478" y="3009"/>
                  <a:pt x="14244" y="2609"/>
                </a:cubicBezTo>
                <a:cubicBezTo>
                  <a:pt x="14178" y="2442"/>
                  <a:pt x="14144" y="2409"/>
                  <a:pt x="13877" y="2242"/>
                </a:cubicBezTo>
                <a:cubicBezTo>
                  <a:pt x="13644" y="2075"/>
                  <a:pt x="13577" y="2009"/>
                  <a:pt x="13410" y="1975"/>
                </a:cubicBezTo>
                <a:cubicBezTo>
                  <a:pt x="13193" y="1909"/>
                  <a:pt x="13018" y="1875"/>
                  <a:pt x="12839" y="1875"/>
                </a:cubicBezTo>
                <a:cubicBezTo>
                  <a:pt x="12660" y="1875"/>
                  <a:pt x="12476" y="1909"/>
                  <a:pt x="12243" y="1975"/>
                </a:cubicBezTo>
                <a:cubicBezTo>
                  <a:pt x="11909" y="2109"/>
                  <a:pt x="11742" y="2176"/>
                  <a:pt x="11175" y="2576"/>
                </a:cubicBezTo>
                <a:cubicBezTo>
                  <a:pt x="10675" y="2909"/>
                  <a:pt x="10642" y="2943"/>
                  <a:pt x="9908" y="3476"/>
                </a:cubicBezTo>
                <a:cubicBezTo>
                  <a:pt x="9599" y="3724"/>
                  <a:pt x="9347" y="3914"/>
                  <a:pt x="9312" y="3914"/>
                </a:cubicBezTo>
                <a:cubicBezTo>
                  <a:pt x="9309" y="3914"/>
                  <a:pt x="9307" y="3913"/>
                  <a:pt x="9307" y="3910"/>
                </a:cubicBezTo>
                <a:cubicBezTo>
                  <a:pt x="9307" y="3910"/>
                  <a:pt x="9374" y="3777"/>
                  <a:pt x="9508" y="3677"/>
                </a:cubicBezTo>
                <a:cubicBezTo>
                  <a:pt x="9641" y="3610"/>
                  <a:pt x="9741" y="3476"/>
                  <a:pt x="9808" y="3410"/>
                </a:cubicBezTo>
                <a:cubicBezTo>
                  <a:pt x="10041" y="3076"/>
                  <a:pt x="10175" y="2943"/>
                  <a:pt x="10341" y="2776"/>
                </a:cubicBezTo>
                <a:cubicBezTo>
                  <a:pt x="10408" y="2676"/>
                  <a:pt x="10542" y="2609"/>
                  <a:pt x="10542" y="2576"/>
                </a:cubicBezTo>
                <a:lnTo>
                  <a:pt x="10708" y="2409"/>
                </a:lnTo>
                <a:cubicBezTo>
                  <a:pt x="10808" y="2309"/>
                  <a:pt x="10875" y="2176"/>
                  <a:pt x="10909" y="2109"/>
                </a:cubicBezTo>
                <a:cubicBezTo>
                  <a:pt x="10975" y="2009"/>
                  <a:pt x="11042" y="1909"/>
                  <a:pt x="11075" y="1809"/>
                </a:cubicBezTo>
                <a:cubicBezTo>
                  <a:pt x="11209" y="1642"/>
                  <a:pt x="11342" y="1308"/>
                  <a:pt x="11342" y="1141"/>
                </a:cubicBezTo>
                <a:cubicBezTo>
                  <a:pt x="11342" y="1008"/>
                  <a:pt x="11242" y="808"/>
                  <a:pt x="11142" y="641"/>
                </a:cubicBezTo>
                <a:cubicBezTo>
                  <a:pt x="11009" y="474"/>
                  <a:pt x="10642" y="241"/>
                  <a:pt x="10375" y="141"/>
                </a:cubicBezTo>
                <a:cubicBezTo>
                  <a:pt x="10173" y="83"/>
                  <a:pt x="9798" y="1"/>
                  <a:pt x="95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 rot="6248521">
            <a:off x="8185218" y="-46896"/>
            <a:ext cx="799087" cy="952074"/>
          </a:xfrm>
          <a:custGeom>
            <a:rect b="b" l="l" r="r" t="t"/>
            <a:pathLst>
              <a:path extrusionOk="0" h="21243" w="22117">
                <a:moveTo>
                  <a:pt x="14678" y="0"/>
                </a:moveTo>
                <a:cubicBezTo>
                  <a:pt x="14344" y="0"/>
                  <a:pt x="13043" y="100"/>
                  <a:pt x="12710" y="167"/>
                </a:cubicBezTo>
                <a:cubicBezTo>
                  <a:pt x="12610" y="167"/>
                  <a:pt x="12443" y="200"/>
                  <a:pt x="12343" y="200"/>
                </a:cubicBezTo>
                <a:cubicBezTo>
                  <a:pt x="11709" y="300"/>
                  <a:pt x="9707" y="667"/>
                  <a:pt x="9107" y="834"/>
                </a:cubicBezTo>
                <a:cubicBezTo>
                  <a:pt x="9040" y="867"/>
                  <a:pt x="8840" y="934"/>
                  <a:pt x="8673" y="967"/>
                </a:cubicBezTo>
                <a:cubicBezTo>
                  <a:pt x="8507" y="1001"/>
                  <a:pt x="8340" y="1034"/>
                  <a:pt x="8273" y="1101"/>
                </a:cubicBezTo>
                <a:cubicBezTo>
                  <a:pt x="8240" y="1101"/>
                  <a:pt x="8173" y="1134"/>
                  <a:pt x="8106" y="1134"/>
                </a:cubicBezTo>
                <a:cubicBezTo>
                  <a:pt x="8073" y="1134"/>
                  <a:pt x="7906" y="1168"/>
                  <a:pt x="7739" y="1201"/>
                </a:cubicBezTo>
                <a:cubicBezTo>
                  <a:pt x="7172" y="1368"/>
                  <a:pt x="7106" y="1368"/>
                  <a:pt x="6939" y="1434"/>
                </a:cubicBezTo>
                <a:cubicBezTo>
                  <a:pt x="6872" y="1434"/>
                  <a:pt x="6739" y="1468"/>
                  <a:pt x="6739" y="1501"/>
                </a:cubicBezTo>
                <a:cubicBezTo>
                  <a:pt x="6705" y="1535"/>
                  <a:pt x="6605" y="1535"/>
                  <a:pt x="6572" y="1535"/>
                </a:cubicBezTo>
                <a:cubicBezTo>
                  <a:pt x="6272" y="1601"/>
                  <a:pt x="3270" y="2502"/>
                  <a:pt x="2936" y="2669"/>
                </a:cubicBezTo>
                <a:cubicBezTo>
                  <a:pt x="2769" y="2769"/>
                  <a:pt x="2569" y="2835"/>
                  <a:pt x="2502" y="2835"/>
                </a:cubicBezTo>
                <a:cubicBezTo>
                  <a:pt x="2035" y="3002"/>
                  <a:pt x="1935" y="3036"/>
                  <a:pt x="1735" y="3169"/>
                </a:cubicBezTo>
                <a:cubicBezTo>
                  <a:pt x="1602" y="3269"/>
                  <a:pt x="1435" y="3336"/>
                  <a:pt x="1402" y="3336"/>
                </a:cubicBezTo>
                <a:cubicBezTo>
                  <a:pt x="1368" y="3369"/>
                  <a:pt x="1235" y="3436"/>
                  <a:pt x="1168" y="3503"/>
                </a:cubicBezTo>
                <a:cubicBezTo>
                  <a:pt x="1068" y="3603"/>
                  <a:pt x="935" y="3669"/>
                  <a:pt x="834" y="3769"/>
                </a:cubicBezTo>
                <a:cubicBezTo>
                  <a:pt x="734" y="3836"/>
                  <a:pt x="601" y="3936"/>
                  <a:pt x="601" y="3970"/>
                </a:cubicBezTo>
                <a:cubicBezTo>
                  <a:pt x="601" y="4003"/>
                  <a:pt x="534" y="4103"/>
                  <a:pt x="534" y="4103"/>
                </a:cubicBezTo>
                <a:cubicBezTo>
                  <a:pt x="434" y="4170"/>
                  <a:pt x="267" y="4503"/>
                  <a:pt x="267" y="4603"/>
                </a:cubicBezTo>
                <a:cubicBezTo>
                  <a:pt x="267" y="4637"/>
                  <a:pt x="234" y="4703"/>
                  <a:pt x="234" y="4770"/>
                </a:cubicBezTo>
                <a:cubicBezTo>
                  <a:pt x="1" y="4837"/>
                  <a:pt x="1" y="5504"/>
                  <a:pt x="34" y="5771"/>
                </a:cubicBezTo>
                <a:cubicBezTo>
                  <a:pt x="134" y="6138"/>
                  <a:pt x="167" y="6438"/>
                  <a:pt x="234" y="6638"/>
                </a:cubicBezTo>
                <a:cubicBezTo>
                  <a:pt x="301" y="6772"/>
                  <a:pt x="367" y="6972"/>
                  <a:pt x="401" y="7105"/>
                </a:cubicBezTo>
                <a:cubicBezTo>
                  <a:pt x="468" y="7205"/>
                  <a:pt x="501" y="7372"/>
                  <a:pt x="534" y="7439"/>
                </a:cubicBezTo>
                <a:cubicBezTo>
                  <a:pt x="568" y="7472"/>
                  <a:pt x="568" y="7606"/>
                  <a:pt x="568" y="7672"/>
                </a:cubicBezTo>
                <a:cubicBezTo>
                  <a:pt x="568" y="7772"/>
                  <a:pt x="634" y="7839"/>
                  <a:pt x="634" y="7939"/>
                </a:cubicBezTo>
                <a:cubicBezTo>
                  <a:pt x="668" y="8039"/>
                  <a:pt x="701" y="8273"/>
                  <a:pt x="834" y="8773"/>
                </a:cubicBezTo>
                <a:cubicBezTo>
                  <a:pt x="868" y="8873"/>
                  <a:pt x="901" y="9140"/>
                  <a:pt x="901" y="9307"/>
                </a:cubicBezTo>
                <a:cubicBezTo>
                  <a:pt x="935" y="9607"/>
                  <a:pt x="1068" y="10374"/>
                  <a:pt x="1168" y="10975"/>
                </a:cubicBezTo>
                <a:cubicBezTo>
                  <a:pt x="1235" y="11708"/>
                  <a:pt x="1335" y="12309"/>
                  <a:pt x="1402" y="12709"/>
                </a:cubicBezTo>
                <a:cubicBezTo>
                  <a:pt x="1402" y="12809"/>
                  <a:pt x="1435" y="12876"/>
                  <a:pt x="1502" y="12943"/>
                </a:cubicBezTo>
                <a:cubicBezTo>
                  <a:pt x="1535" y="12976"/>
                  <a:pt x="1535" y="13143"/>
                  <a:pt x="1568" y="13276"/>
                </a:cubicBezTo>
                <a:cubicBezTo>
                  <a:pt x="1568" y="13376"/>
                  <a:pt x="1668" y="13543"/>
                  <a:pt x="1702" y="13677"/>
                </a:cubicBezTo>
                <a:cubicBezTo>
                  <a:pt x="1835" y="13943"/>
                  <a:pt x="2002" y="14277"/>
                  <a:pt x="2035" y="14444"/>
                </a:cubicBezTo>
                <a:cubicBezTo>
                  <a:pt x="2069" y="14510"/>
                  <a:pt x="2169" y="14677"/>
                  <a:pt x="2202" y="14811"/>
                </a:cubicBezTo>
                <a:cubicBezTo>
                  <a:pt x="2302" y="14944"/>
                  <a:pt x="2369" y="15111"/>
                  <a:pt x="2402" y="15178"/>
                </a:cubicBezTo>
                <a:cubicBezTo>
                  <a:pt x="2436" y="15278"/>
                  <a:pt x="2536" y="15444"/>
                  <a:pt x="2569" y="15545"/>
                </a:cubicBezTo>
                <a:cubicBezTo>
                  <a:pt x="2669" y="15811"/>
                  <a:pt x="2669" y="15878"/>
                  <a:pt x="2803" y="16779"/>
                </a:cubicBezTo>
                <a:cubicBezTo>
                  <a:pt x="2869" y="17279"/>
                  <a:pt x="2903" y="17513"/>
                  <a:pt x="3036" y="17779"/>
                </a:cubicBezTo>
                <a:cubicBezTo>
                  <a:pt x="3069" y="17846"/>
                  <a:pt x="3136" y="17980"/>
                  <a:pt x="3169" y="18046"/>
                </a:cubicBezTo>
                <a:cubicBezTo>
                  <a:pt x="3203" y="18146"/>
                  <a:pt x="3236" y="18213"/>
                  <a:pt x="3503" y="18547"/>
                </a:cubicBezTo>
                <a:cubicBezTo>
                  <a:pt x="3536" y="18647"/>
                  <a:pt x="3670" y="18780"/>
                  <a:pt x="3770" y="18814"/>
                </a:cubicBezTo>
                <a:cubicBezTo>
                  <a:pt x="3870" y="18880"/>
                  <a:pt x="4037" y="19014"/>
                  <a:pt x="4103" y="19114"/>
                </a:cubicBezTo>
                <a:cubicBezTo>
                  <a:pt x="4270" y="19281"/>
                  <a:pt x="5104" y="19781"/>
                  <a:pt x="5338" y="19848"/>
                </a:cubicBezTo>
                <a:cubicBezTo>
                  <a:pt x="5404" y="19881"/>
                  <a:pt x="5504" y="19948"/>
                  <a:pt x="5538" y="19948"/>
                </a:cubicBezTo>
                <a:cubicBezTo>
                  <a:pt x="5671" y="20014"/>
                  <a:pt x="6572" y="20281"/>
                  <a:pt x="7239" y="20448"/>
                </a:cubicBezTo>
                <a:cubicBezTo>
                  <a:pt x="7406" y="20481"/>
                  <a:pt x="7739" y="20548"/>
                  <a:pt x="8006" y="20648"/>
                </a:cubicBezTo>
                <a:cubicBezTo>
                  <a:pt x="8440" y="20782"/>
                  <a:pt x="8607" y="20815"/>
                  <a:pt x="9074" y="20948"/>
                </a:cubicBezTo>
                <a:cubicBezTo>
                  <a:pt x="9274" y="20982"/>
                  <a:pt x="9407" y="20982"/>
                  <a:pt x="9741" y="20982"/>
                </a:cubicBezTo>
                <a:cubicBezTo>
                  <a:pt x="9991" y="20965"/>
                  <a:pt x="10183" y="20957"/>
                  <a:pt x="10320" y="20957"/>
                </a:cubicBezTo>
                <a:cubicBezTo>
                  <a:pt x="10458" y="20957"/>
                  <a:pt x="10541" y="20965"/>
                  <a:pt x="10575" y="20982"/>
                </a:cubicBezTo>
                <a:cubicBezTo>
                  <a:pt x="10708" y="21015"/>
                  <a:pt x="11742" y="21182"/>
                  <a:pt x="12209" y="21215"/>
                </a:cubicBezTo>
                <a:cubicBezTo>
                  <a:pt x="12368" y="21234"/>
                  <a:pt x="12513" y="21242"/>
                  <a:pt x="12653" y="21242"/>
                </a:cubicBezTo>
                <a:cubicBezTo>
                  <a:pt x="13013" y="21242"/>
                  <a:pt x="13335" y="21187"/>
                  <a:pt x="13744" y="21115"/>
                </a:cubicBezTo>
                <a:cubicBezTo>
                  <a:pt x="14244" y="20982"/>
                  <a:pt x="14678" y="20848"/>
                  <a:pt x="14911" y="20782"/>
                </a:cubicBezTo>
                <a:cubicBezTo>
                  <a:pt x="15078" y="20682"/>
                  <a:pt x="15245" y="20648"/>
                  <a:pt x="15278" y="20648"/>
                </a:cubicBezTo>
                <a:cubicBezTo>
                  <a:pt x="15512" y="20648"/>
                  <a:pt x="16245" y="20348"/>
                  <a:pt x="16579" y="20114"/>
                </a:cubicBezTo>
                <a:cubicBezTo>
                  <a:pt x="17079" y="19714"/>
                  <a:pt x="17246" y="19647"/>
                  <a:pt x="17380" y="19514"/>
                </a:cubicBezTo>
                <a:cubicBezTo>
                  <a:pt x="17580" y="19347"/>
                  <a:pt x="17913" y="18880"/>
                  <a:pt x="18013" y="18680"/>
                </a:cubicBezTo>
                <a:cubicBezTo>
                  <a:pt x="18047" y="18613"/>
                  <a:pt x="18113" y="18480"/>
                  <a:pt x="18113" y="18380"/>
                </a:cubicBezTo>
                <a:cubicBezTo>
                  <a:pt x="18280" y="18013"/>
                  <a:pt x="18180" y="17012"/>
                  <a:pt x="17913" y="16712"/>
                </a:cubicBezTo>
                <a:cubicBezTo>
                  <a:pt x="17880" y="16645"/>
                  <a:pt x="17780" y="16512"/>
                  <a:pt x="17747" y="16445"/>
                </a:cubicBezTo>
                <a:lnTo>
                  <a:pt x="17580" y="16112"/>
                </a:lnTo>
                <a:cubicBezTo>
                  <a:pt x="17546" y="16012"/>
                  <a:pt x="17413" y="15845"/>
                  <a:pt x="17346" y="15678"/>
                </a:cubicBezTo>
                <a:cubicBezTo>
                  <a:pt x="17246" y="15511"/>
                  <a:pt x="17113" y="15311"/>
                  <a:pt x="17046" y="15178"/>
                </a:cubicBezTo>
                <a:cubicBezTo>
                  <a:pt x="16979" y="15044"/>
                  <a:pt x="16879" y="14877"/>
                  <a:pt x="16846" y="14811"/>
                </a:cubicBezTo>
                <a:cubicBezTo>
                  <a:pt x="16779" y="14711"/>
                  <a:pt x="16712" y="14611"/>
                  <a:pt x="16612" y="14477"/>
                </a:cubicBezTo>
                <a:cubicBezTo>
                  <a:pt x="16512" y="14310"/>
                  <a:pt x="16346" y="13943"/>
                  <a:pt x="16279" y="13677"/>
                </a:cubicBezTo>
                <a:cubicBezTo>
                  <a:pt x="16212" y="13009"/>
                  <a:pt x="16212" y="13009"/>
                  <a:pt x="16346" y="12776"/>
                </a:cubicBezTo>
                <a:cubicBezTo>
                  <a:pt x="16412" y="12642"/>
                  <a:pt x="16546" y="12442"/>
                  <a:pt x="16679" y="12342"/>
                </a:cubicBezTo>
                <a:cubicBezTo>
                  <a:pt x="16779" y="12276"/>
                  <a:pt x="16879" y="12142"/>
                  <a:pt x="16879" y="12142"/>
                </a:cubicBezTo>
                <a:cubicBezTo>
                  <a:pt x="16879" y="12109"/>
                  <a:pt x="16946" y="12009"/>
                  <a:pt x="17113" y="11975"/>
                </a:cubicBezTo>
                <a:cubicBezTo>
                  <a:pt x="17246" y="11875"/>
                  <a:pt x="17446" y="11775"/>
                  <a:pt x="17546" y="11675"/>
                </a:cubicBezTo>
                <a:cubicBezTo>
                  <a:pt x="17680" y="11608"/>
                  <a:pt x="17847" y="11475"/>
                  <a:pt x="17947" y="11375"/>
                </a:cubicBezTo>
                <a:cubicBezTo>
                  <a:pt x="18080" y="11308"/>
                  <a:pt x="18280" y="11175"/>
                  <a:pt x="18380" y="11108"/>
                </a:cubicBezTo>
                <a:cubicBezTo>
                  <a:pt x="18447" y="11008"/>
                  <a:pt x="18747" y="10841"/>
                  <a:pt x="18947" y="10674"/>
                </a:cubicBezTo>
                <a:cubicBezTo>
                  <a:pt x="19348" y="10441"/>
                  <a:pt x="19514" y="10274"/>
                  <a:pt x="20015" y="9840"/>
                </a:cubicBezTo>
                <a:cubicBezTo>
                  <a:pt x="20082" y="9774"/>
                  <a:pt x="20215" y="9674"/>
                  <a:pt x="20248" y="9607"/>
                </a:cubicBezTo>
                <a:cubicBezTo>
                  <a:pt x="20348" y="9507"/>
                  <a:pt x="20382" y="9440"/>
                  <a:pt x="20415" y="9440"/>
                </a:cubicBezTo>
                <a:lnTo>
                  <a:pt x="20682" y="9173"/>
                </a:lnTo>
                <a:cubicBezTo>
                  <a:pt x="20749" y="9040"/>
                  <a:pt x="20915" y="8940"/>
                  <a:pt x="20949" y="8840"/>
                </a:cubicBezTo>
                <a:cubicBezTo>
                  <a:pt x="21049" y="8773"/>
                  <a:pt x="21116" y="8640"/>
                  <a:pt x="21216" y="8540"/>
                </a:cubicBezTo>
                <a:cubicBezTo>
                  <a:pt x="21249" y="8473"/>
                  <a:pt x="21382" y="8339"/>
                  <a:pt x="21416" y="8273"/>
                </a:cubicBezTo>
                <a:cubicBezTo>
                  <a:pt x="21583" y="8039"/>
                  <a:pt x="21749" y="7706"/>
                  <a:pt x="21849" y="7505"/>
                </a:cubicBezTo>
                <a:cubicBezTo>
                  <a:pt x="21883" y="7372"/>
                  <a:pt x="21950" y="7205"/>
                  <a:pt x="22016" y="7105"/>
                </a:cubicBezTo>
                <a:cubicBezTo>
                  <a:pt x="22083" y="6872"/>
                  <a:pt x="22116" y="6838"/>
                  <a:pt x="22083" y="6205"/>
                </a:cubicBezTo>
                <a:cubicBezTo>
                  <a:pt x="22083" y="5838"/>
                  <a:pt x="22050" y="5471"/>
                  <a:pt x="22016" y="5337"/>
                </a:cubicBezTo>
                <a:cubicBezTo>
                  <a:pt x="21883" y="4837"/>
                  <a:pt x="21282" y="4036"/>
                  <a:pt x="20715" y="3503"/>
                </a:cubicBezTo>
                <a:cubicBezTo>
                  <a:pt x="20549" y="3369"/>
                  <a:pt x="20382" y="3202"/>
                  <a:pt x="20282" y="3136"/>
                </a:cubicBezTo>
                <a:cubicBezTo>
                  <a:pt x="20215" y="3102"/>
                  <a:pt x="20115" y="2969"/>
                  <a:pt x="20048" y="2869"/>
                </a:cubicBezTo>
                <a:cubicBezTo>
                  <a:pt x="19948" y="2802"/>
                  <a:pt x="19748" y="2635"/>
                  <a:pt x="19615" y="2502"/>
                </a:cubicBezTo>
                <a:cubicBezTo>
                  <a:pt x="19281" y="2268"/>
                  <a:pt x="19181" y="2135"/>
                  <a:pt x="18747" y="1801"/>
                </a:cubicBezTo>
                <a:cubicBezTo>
                  <a:pt x="18247" y="1368"/>
                  <a:pt x="17947" y="1168"/>
                  <a:pt x="17780" y="1034"/>
                </a:cubicBezTo>
                <a:cubicBezTo>
                  <a:pt x="17213" y="667"/>
                  <a:pt x="17079" y="601"/>
                  <a:pt x="16846" y="467"/>
                </a:cubicBezTo>
                <a:cubicBezTo>
                  <a:pt x="16245" y="167"/>
                  <a:pt x="15578" y="33"/>
                  <a:pt x="146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2540100" y="539496"/>
            <a:ext cx="4063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2468700" y="1824963"/>
            <a:ext cx="4206600" cy="24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22211C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 rot="-1857421">
            <a:off x="5790810" y="2876405"/>
            <a:ext cx="4591466" cy="3446061"/>
          </a:xfrm>
          <a:custGeom>
            <a:rect b="b" l="l" r="r" t="t"/>
            <a:pathLst>
              <a:path extrusionOk="0" h="12276" w="16780">
                <a:moveTo>
                  <a:pt x="11376" y="0"/>
                </a:moveTo>
                <a:cubicBezTo>
                  <a:pt x="11009" y="0"/>
                  <a:pt x="10942" y="0"/>
                  <a:pt x="10742" y="101"/>
                </a:cubicBezTo>
                <a:cubicBezTo>
                  <a:pt x="10375" y="201"/>
                  <a:pt x="10175" y="367"/>
                  <a:pt x="10041" y="668"/>
                </a:cubicBezTo>
                <a:cubicBezTo>
                  <a:pt x="9941" y="834"/>
                  <a:pt x="10008" y="1035"/>
                  <a:pt x="10075" y="1201"/>
                </a:cubicBezTo>
                <a:cubicBezTo>
                  <a:pt x="10108" y="1301"/>
                  <a:pt x="10108" y="1301"/>
                  <a:pt x="10041" y="1468"/>
                </a:cubicBezTo>
                <a:cubicBezTo>
                  <a:pt x="10008" y="1535"/>
                  <a:pt x="9875" y="1635"/>
                  <a:pt x="9841" y="1668"/>
                </a:cubicBezTo>
                <a:cubicBezTo>
                  <a:pt x="9775" y="1702"/>
                  <a:pt x="9674" y="1802"/>
                  <a:pt x="9608" y="1935"/>
                </a:cubicBezTo>
                <a:cubicBezTo>
                  <a:pt x="9541" y="2002"/>
                  <a:pt x="9408" y="2169"/>
                  <a:pt x="9341" y="2202"/>
                </a:cubicBezTo>
                <a:cubicBezTo>
                  <a:pt x="9241" y="2269"/>
                  <a:pt x="9107" y="2369"/>
                  <a:pt x="9074" y="2469"/>
                </a:cubicBezTo>
                <a:cubicBezTo>
                  <a:pt x="8874" y="2769"/>
                  <a:pt x="8374" y="3203"/>
                  <a:pt x="7940" y="3536"/>
                </a:cubicBezTo>
                <a:cubicBezTo>
                  <a:pt x="7873" y="3636"/>
                  <a:pt x="7740" y="3703"/>
                  <a:pt x="7706" y="3803"/>
                </a:cubicBezTo>
                <a:cubicBezTo>
                  <a:pt x="7673" y="3837"/>
                  <a:pt x="7506" y="4037"/>
                  <a:pt x="7273" y="4203"/>
                </a:cubicBezTo>
                <a:cubicBezTo>
                  <a:pt x="6906" y="4537"/>
                  <a:pt x="6672" y="4804"/>
                  <a:pt x="6506" y="4971"/>
                </a:cubicBezTo>
                <a:cubicBezTo>
                  <a:pt x="6439" y="5004"/>
                  <a:pt x="6272" y="5137"/>
                  <a:pt x="6205" y="5204"/>
                </a:cubicBezTo>
                <a:cubicBezTo>
                  <a:pt x="6072" y="5304"/>
                  <a:pt x="5938" y="5438"/>
                  <a:pt x="5872" y="5504"/>
                </a:cubicBezTo>
                <a:cubicBezTo>
                  <a:pt x="5772" y="5604"/>
                  <a:pt x="5605" y="5771"/>
                  <a:pt x="5438" y="5871"/>
                </a:cubicBezTo>
                <a:cubicBezTo>
                  <a:pt x="5271" y="6005"/>
                  <a:pt x="5071" y="6172"/>
                  <a:pt x="5038" y="6272"/>
                </a:cubicBezTo>
                <a:cubicBezTo>
                  <a:pt x="4838" y="6472"/>
                  <a:pt x="4604" y="6639"/>
                  <a:pt x="4404" y="6772"/>
                </a:cubicBezTo>
                <a:cubicBezTo>
                  <a:pt x="4237" y="6872"/>
                  <a:pt x="3937" y="7139"/>
                  <a:pt x="3737" y="7439"/>
                </a:cubicBezTo>
                <a:cubicBezTo>
                  <a:pt x="3704" y="7506"/>
                  <a:pt x="3337" y="7773"/>
                  <a:pt x="2936" y="8006"/>
                </a:cubicBezTo>
                <a:cubicBezTo>
                  <a:pt x="2503" y="8340"/>
                  <a:pt x="2236" y="8540"/>
                  <a:pt x="2169" y="8640"/>
                </a:cubicBezTo>
                <a:cubicBezTo>
                  <a:pt x="2069" y="8707"/>
                  <a:pt x="1936" y="8840"/>
                  <a:pt x="1769" y="8974"/>
                </a:cubicBezTo>
                <a:cubicBezTo>
                  <a:pt x="1602" y="9107"/>
                  <a:pt x="1435" y="9207"/>
                  <a:pt x="1268" y="9374"/>
                </a:cubicBezTo>
                <a:cubicBezTo>
                  <a:pt x="1168" y="9507"/>
                  <a:pt x="935" y="9774"/>
                  <a:pt x="768" y="9841"/>
                </a:cubicBezTo>
                <a:cubicBezTo>
                  <a:pt x="501" y="10041"/>
                  <a:pt x="401" y="10141"/>
                  <a:pt x="234" y="10475"/>
                </a:cubicBezTo>
                <a:cubicBezTo>
                  <a:pt x="1" y="10775"/>
                  <a:pt x="1" y="11108"/>
                  <a:pt x="68" y="11342"/>
                </a:cubicBezTo>
                <a:cubicBezTo>
                  <a:pt x="234" y="11709"/>
                  <a:pt x="568" y="11976"/>
                  <a:pt x="1168" y="12142"/>
                </a:cubicBezTo>
                <a:cubicBezTo>
                  <a:pt x="1469" y="12276"/>
                  <a:pt x="1535" y="12276"/>
                  <a:pt x="1869" y="12276"/>
                </a:cubicBezTo>
                <a:cubicBezTo>
                  <a:pt x="2169" y="12276"/>
                  <a:pt x="2303" y="12276"/>
                  <a:pt x="2503" y="12209"/>
                </a:cubicBezTo>
                <a:cubicBezTo>
                  <a:pt x="2736" y="12176"/>
                  <a:pt x="3003" y="12042"/>
                  <a:pt x="3203" y="11942"/>
                </a:cubicBezTo>
                <a:cubicBezTo>
                  <a:pt x="3270" y="11842"/>
                  <a:pt x="3570" y="11709"/>
                  <a:pt x="4004" y="11509"/>
                </a:cubicBezTo>
                <a:lnTo>
                  <a:pt x="4171" y="11442"/>
                </a:lnTo>
                <a:lnTo>
                  <a:pt x="4204" y="11509"/>
                </a:lnTo>
                <a:cubicBezTo>
                  <a:pt x="4237" y="11709"/>
                  <a:pt x="4504" y="11842"/>
                  <a:pt x="4838" y="11842"/>
                </a:cubicBezTo>
                <a:cubicBezTo>
                  <a:pt x="5004" y="11842"/>
                  <a:pt x="5071" y="11842"/>
                  <a:pt x="5338" y="11776"/>
                </a:cubicBezTo>
                <a:cubicBezTo>
                  <a:pt x="5605" y="11675"/>
                  <a:pt x="6005" y="11509"/>
                  <a:pt x="6272" y="11342"/>
                </a:cubicBezTo>
                <a:cubicBezTo>
                  <a:pt x="6639" y="11175"/>
                  <a:pt x="7039" y="10875"/>
                  <a:pt x="7106" y="10808"/>
                </a:cubicBezTo>
                <a:cubicBezTo>
                  <a:pt x="7173" y="10775"/>
                  <a:pt x="7339" y="10641"/>
                  <a:pt x="7473" y="10608"/>
                </a:cubicBezTo>
                <a:cubicBezTo>
                  <a:pt x="7740" y="10441"/>
                  <a:pt x="9174" y="9474"/>
                  <a:pt x="9274" y="9340"/>
                </a:cubicBezTo>
                <a:cubicBezTo>
                  <a:pt x="9374" y="9307"/>
                  <a:pt x="9574" y="9107"/>
                  <a:pt x="9775" y="8974"/>
                </a:cubicBezTo>
                <a:cubicBezTo>
                  <a:pt x="10008" y="8807"/>
                  <a:pt x="10242" y="8640"/>
                  <a:pt x="10275" y="8607"/>
                </a:cubicBezTo>
                <a:cubicBezTo>
                  <a:pt x="10375" y="8507"/>
                  <a:pt x="10675" y="8306"/>
                  <a:pt x="11376" y="7806"/>
                </a:cubicBezTo>
                <a:cubicBezTo>
                  <a:pt x="11409" y="7773"/>
                  <a:pt x="11576" y="7673"/>
                  <a:pt x="11743" y="7539"/>
                </a:cubicBezTo>
                <a:cubicBezTo>
                  <a:pt x="11909" y="7439"/>
                  <a:pt x="12176" y="7272"/>
                  <a:pt x="12276" y="7139"/>
                </a:cubicBezTo>
                <a:cubicBezTo>
                  <a:pt x="12410" y="7005"/>
                  <a:pt x="12677" y="6839"/>
                  <a:pt x="12777" y="6705"/>
                </a:cubicBezTo>
                <a:cubicBezTo>
                  <a:pt x="13277" y="6372"/>
                  <a:pt x="14044" y="5805"/>
                  <a:pt x="14111" y="5705"/>
                </a:cubicBezTo>
                <a:cubicBezTo>
                  <a:pt x="14178" y="5671"/>
                  <a:pt x="14278" y="5538"/>
                  <a:pt x="14445" y="5471"/>
                </a:cubicBezTo>
                <a:cubicBezTo>
                  <a:pt x="14611" y="5338"/>
                  <a:pt x="14778" y="5204"/>
                  <a:pt x="14912" y="5137"/>
                </a:cubicBezTo>
                <a:cubicBezTo>
                  <a:pt x="15212" y="4937"/>
                  <a:pt x="15512" y="4670"/>
                  <a:pt x="15579" y="4604"/>
                </a:cubicBezTo>
                <a:cubicBezTo>
                  <a:pt x="15645" y="4537"/>
                  <a:pt x="15812" y="4437"/>
                  <a:pt x="15912" y="4337"/>
                </a:cubicBezTo>
                <a:cubicBezTo>
                  <a:pt x="16179" y="4170"/>
                  <a:pt x="16379" y="3870"/>
                  <a:pt x="16513" y="3636"/>
                </a:cubicBezTo>
                <a:cubicBezTo>
                  <a:pt x="16780" y="2936"/>
                  <a:pt x="16012" y="2169"/>
                  <a:pt x="14878" y="2169"/>
                </a:cubicBezTo>
                <a:cubicBezTo>
                  <a:pt x="14711" y="2169"/>
                  <a:pt x="14511" y="2169"/>
                  <a:pt x="14411" y="2202"/>
                </a:cubicBezTo>
                <a:cubicBezTo>
                  <a:pt x="14011" y="2302"/>
                  <a:pt x="13177" y="2636"/>
                  <a:pt x="12910" y="2802"/>
                </a:cubicBezTo>
                <a:cubicBezTo>
                  <a:pt x="12843" y="2869"/>
                  <a:pt x="12710" y="2969"/>
                  <a:pt x="12610" y="2969"/>
                </a:cubicBezTo>
                <a:lnTo>
                  <a:pt x="12543" y="3003"/>
                </a:lnTo>
                <a:lnTo>
                  <a:pt x="12610" y="2869"/>
                </a:lnTo>
                <a:cubicBezTo>
                  <a:pt x="12677" y="2802"/>
                  <a:pt x="12743" y="2702"/>
                  <a:pt x="12777" y="2636"/>
                </a:cubicBezTo>
                <a:cubicBezTo>
                  <a:pt x="12843" y="2602"/>
                  <a:pt x="12910" y="2436"/>
                  <a:pt x="12943" y="2302"/>
                </a:cubicBezTo>
                <a:cubicBezTo>
                  <a:pt x="13010" y="2169"/>
                  <a:pt x="13077" y="1969"/>
                  <a:pt x="13177" y="1868"/>
                </a:cubicBezTo>
                <a:cubicBezTo>
                  <a:pt x="13344" y="1635"/>
                  <a:pt x="13377" y="1401"/>
                  <a:pt x="13277" y="1168"/>
                </a:cubicBezTo>
                <a:cubicBezTo>
                  <a:pt x="13244" y="1101"/>
                  <a:pt x="13210" y="934"/>
                  <a:pt x="13177" y="834"/>
                </a:cubicBezTo>
                <a:cubicBezTo>
                  <a:pt x="13110" y="634"/>
                  <a:pt x="12877" y="367"/>
                  <a:pt x="12610" y="267"/>
                </a:cubicBezTo>
                <a:cubicBezTo>
                  <a:pt x="12543" y="201"/>
                  <a:pt x="12276" y="134"/>
                  <a:pt x="12110" y="101"/>
                </a:cubicBezTo>
                <a:cubicBezTo>
                  <a:pt x="11843" y="0"/>
                  <a:pt x="11743" y="0"/>
                  <a:pt x="113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713225" y="1555650"/>
            <a:ext cx="3858900" cy="20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713225" y="1233175"/>
            <a:ext cx="3597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713225" y="2803075"/>
            <a:ext cx="3597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gif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gif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ntonio-Cituk/Hunnigan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2737500" y="1573400"/>
            <a:ext cx="36690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latin typeface="Poppins"/>
                <a:ea typeface="Poppins"/>
                <a:cs typeface="Poppins"/>
                <a:sym typeface="Poppins"/>
              </a:rPr>
              <a:t>👋🏽🌎!</a:t>
            </a:r>
            <a:endParaRPr sz="9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0" y="4700550"/>
            <a:ext cx="952500" cy="4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ctrTitle"/>
          </p:nvPr>
        </p:nvSpPr>
        <p:spPr>
          <a:xfrm>
            <a:off x="713250" y="913838"/>
            <a:ext cx="7717500" cy="24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What's new Hunnigan?</a:t>
            </a:r>
            <a:endParaRPr sz="6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13225" y="3871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&amp; Readjustments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33531" l="40568" r="44249" t="28783"/>
          <a:stretch/>
        </p:blipFill>
        <p:spPr>
          <a:xfrm>
            <a:off x="8218525" y="4378950"/>
            <a:ext cx="925475" cy="7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3281838" y="3233963"/>
            <a:ext cx="951300" cy="951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rot="10199647">
            <a:off x="3281778" y="3233877"/>
            <a:ext cx="951370" cy="951370"/>
          </a:xfrm>
          <a:prstGeom prst="arc">
            <a:avLst>
              <a:gd fmla="val 16200000" name="adj1"/>
              <a:gd fmla="val 10455473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4880600" y="1546538"/>
            <a:ext cx="951300" cy="951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 rot="7915929">
            <a:off x="4880610" y="1546548"/>
            <a:ext cx="951291" cy="951291"/>
          </a:xfrm>
          <a:prstGeom prst="arc">
            <a:avLst>
              <a:gd fmla="val 16200000" name="adj1"/>
              <a:gd fmla="val 19084098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3281788" y="1546863"/>
            <a:ext cx="951300" cy="951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 rot="-8250306">
            <a:off x="3281926" y="1546868"/>
            <a:ext cx="951261" cy="951261"/>
          </a:xfrm>
          <a:prstGeom prst="arc">
            <a:avLst>
              <a:gd fmla="val 16200000" name="adj1"/>
              <a:gd fmla="val 2851356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 rot="5400000">
            <a:off x="4880601" y="3233593"/>
            <a:ext cx="951300" cy="951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 rot="3327479">
            <a:off x="4880542" y="3233676"/>
            <a:ext cx="951305" cy="951305"/>
          </a:xfrm>
          <a:prstGeom prst="arc">
            <a:avLst>
              <a:gd fmla="val 16200000" name="adj1"/>
              <a:gd fmla="val 2851356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3277439" y="1802724"/>
            <a:ext cx="951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5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876251" y="1802399"/>
            <a:ext cx="951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6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3277439" y="3504824"/>
            <a:ext cx="951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10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876251" y="3504499"/>
            <a:ext cx="951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5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713225" y="1610275"/>
            <a:ext cx="2107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Project Plan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928925" y="1991200"/>
            <a:ext cx="1891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Events and phase durations modified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704300" y="3289625"/>
            <a:ext cx="2107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Design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928925" y="3680075"/>
            <a:ext cx="1891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pecified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Visual Designs (GUI)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6323397" y="1610275"/>
            <a:ext cx="2107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V&amp;V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6323400" y="1991200"/>
            <a:ext cx="2042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Specified acceptance criteria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6323397" y="3289625"/>
            <a:ext cx="2107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Implementation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6323397" y="3680075"/>
            <a:ext cx="1890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Features working today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3626250" y="865300"/>
            <a:ext cx="1891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30/11/20 - 11/01/21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idx="2" type="subTitle"/>
          </p:nvPr>
        </p:nvSpPr>
        <p:spPr>
          <a:xfrm>
            <a:off x="7236850" y="2178038"/>
            <a:ext cx="24174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03</a:t>
            </a:r>
            <a:endParaRPr/>
          </a:p>
        </p:txBody>
      </p:sp>
      <p:sp>
        <p:nvSpPr>
          <p:cNvPr id="209" name="Google Shape;209;p25"/>
          <p:cNvSpPr txBox="1"/>
          <p:nvPr>
            <p:ph idx="2" type="subTitle"/>
          </p:nvPr>
        </p:nvSpPr>
        <p:spPr>
          <a:xfrm>
            <a:off x="4320175" y="4063613"/>
            <a:ext cx="24174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 1</a:t>
            </a:r>
            <a:endParaRPr/>
          </a:p>
        </p:txBody>
      </p:sp>
      <p:sp>
        <p:nvSpPr>
          <p:cNvPr id="210" name="Google Shape;210;p25"/>
          <p:cNvSpPr txBox="1"/>
          <p:nvPr>
            <p:ph idx="2" type="subTitle"/>
          </p:nvPr>
        </p:nvSpPr>
        <p:spPr>
          <a:xfrm>
            <a:off x="316000" y="2240613"/>
            <a:ext cx="24174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04</a:t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4247440" y="912450"/>
            <a:ext cx="538450" cy="1401650"/>
          </a:xfrm>
          <a:custGeom>
            <a:rect b="b" l="l" r="r" t="t"/>
            <a:pathLst>
              <a:path extrusionOk="0" h="56066" w="21538">
                <a:moveTo>
                  <a:pt x="6441" y="0"/>
                </a:moveTo>
                <a:cubicBezTo>
                  <a:pt x="4504" y="5807"/>
                  <a:pt x="-2424" y="12403"/>
                  <a:pt x="935" y="17521"/>
                </a:cubicBezTo>
                <a:cubicBezTo>
                  <a:pt x="8878" y="29626"/>
                  <a:pt x="24471" y="42020"/>
                  <a:pt x="20958" y="56066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Google Shape;212;p25"/>
          <p:cNvSpPr/>
          <p:nvPr/>
        </p:nvSpPr>
        <p:spPr>
          <a:xfrm>
            <a:off x="6022850" y="2233198"/>
            <a:ext cx="1188900" cy="331172"/>
          </a:xfrm>
          <a:custGeom>
            <a:rect b="b" l="l" r="r" t="t"/>
            <a:pathLst>
              <a:path extrusionOk="0" h="16332" w="47556">
                <a:moveTo>
                  <a:pt x="47556" y="8323"/>
                </a:moveTo>
                <a:cubicBezTo>
                  <a:pt x="35610" y="8323"/>
                  <a:pt x="23848" y="-2962"/>
                  <a:pt x="12515" y="814"/>
                </a:cubicBezTo>
                <a:cubicBezTo>
                  <a:pt x="6211" y="2915"/>
                  <a:pt x="5946" y="13365"/>
                  <a:pt x="0" y="16332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Google Shape;213;p25"/>
          <p:cNvSpPr/>
          <p:nvPr/>
        </p:nvSpPr>
        <p:spPr>
          <a:xfrm>
            <a:off x="1304850" y="2240620"/>
            <a:ext cx="1705688" cy="254939"/>
          </a:xfrm>
          <a:custGeom>
            <a:rect b="b" l="l" r="r" t="t"/>
            <a:pathLst>
              <a:path extrusionOk="0" h="13247" w="72084">
                <a:moveTo>
                  <a:pt x="0" y="13247"/>
                </a:moveTo>
                <a:cubicBezTo>
                  <a:pt x="3338" y="10744"/>
                  <a:pt x="6161" y="7343"/>
                  <a:pt x="10012" y="5738"/>
                </a:cubicBezTo>
                <a:cubicBezTo>
                  <a:pt x="20952" y="1180"/>
                  <a:pt x="33821" y="6414"/>
                  <a:pt x="45553" y="4737"/>
                </a:cubicBezTo>
                <a:cubicBezTo>
                  <a:pt x="54314" y="3484"/>
                  <a:pt x="68133" y="-4183"/>
                  <a:pt x="72084" y="3736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Google Shape;214;p25"/>
          <p:cNvSpPr/>
          <p:nvPr/>
        </p:nvSpPr>
        <p:spPr>
          <a:xfrm>
            <a:off x="4633750" y="2727075"/>
            <a:ext cx="255500" cy="1376600"/>
          </a:xfrm>
          <a:custGeom>
            <a:rect b="b" l="l" r="r" t="t"/>
            <a:pathLst>
              <a:path extrusionOk="0" h="55064" w="10220">
                <a:moveTo>
                  <a:pt x="3504" y="55064"/>
                </a:moveTo>
                <a:cubicBezTo>
                  <a:pt x="3504" y="47220"/>
                  <a:pt x="1250" y="38882"/>
                  <a:pt x="4004" y="31537"/>
                </a:cubicBezTo>
                <a:cubicBezTo>
                  <a:pt x="5789" y="26777"/>
                  <a:pt x="10846" y="22534"/>
                  <a:pt x="10011" y="17520"/>
                </a:cubicBezTo>
                <a:cubicBezTo>
                  <a:pt x="9526" y="14608"/>
                  <a:pt x="5591" y="13600"/>
                  <a:pt x="3504" y="11513"/>
                </a:cubicBezTo>
                <a:cubicBezTo>
                  <a:pt x="667" y="8676"/>
                  <a:pt x="0" y="4011"/>
                  <a:pt x="0" y="0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575" y="1272388"/>
            <a:ext cx="3786775" cy="20751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A9999">
                <a:alpha val="78000"/>
              </a:srgbClr>
            </a:outerShdw>
          </a:effectLst>
        </p:spPr>
      </p:pic>
      <p:sp>
        <p:nvSpPr>
          <p:cNvPr id="216" name="Google Shape;216;p25"/>
          <p:cNvSpPr txBox="1"/>
          <p:nvPr>
            <p:ph idx="3" type="subTitle"/>
          </p:nvPr>
        </p:nvSpPr>
        <p:spPr>
          <a:xfrm>
            <a:off x="3591900" y="482953"/>
            <a:ext cx="24174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02</a:t>
            </a:r>
            <a:endParaRPr/>
          </a:p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2292563" y="2196488"/>
            <a:ext cx="39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600"/>
              <a:t>Plan Adjustments</a:t>
            </a:r>
            <a:endParaRPr sz="2600"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100" y="143125"/>
            <a:ext cx="1705700" cy="17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6"/>
          <p:cNvGrpSpPr/>
          <p:nvPr/>
        </p:nvGrpSpPr>
        <p:grpSpPr>
          <a:xfrm>
            <a:off x="2752889" y="1347604"/>
            <a:ext cx="3638189" cy="3241155"/>
            <a:chOff x="2584725" y="2040188"/>
            <a:chExt cx="2619475" cy="2375517"/>
          </a:xfrm>
        </p:grpSpPr>
        <p:pic>
          <p:nvPicPr>
            <p:cNvPr id="224" name="Google Shape;224;p26"/>
            <p:cNvPicPr preferRelativeResize="0"/>
            <p:nvPr/>
          </p:nvPicPr>
          <p:blipFill rotWithShape="1">
            <a:blip r:embed="rId3">
              <a:alphaModFix/>
            </a:blip>
            <a:srcRect b="0" l="31825" r="29257" t="0"/>
            <a:stretch/>
          </p:blipFill>
          <p:spPr>
            <a:xfrm>
              <a:off x="4379950" y="2040188"/>
              <a:ext cx="824250" cy="148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84725" y="2400850"/>
              <a:ext cx="2266700" cy="20148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26"/>
          <p:cNvSpPr txBox="1"/>
          <p:nvPr>
            <p:ph type="title"/>
          </p:nvPr>
        </p:nvSpPr>
        <p:spPr>
          <a:xfrm>
            <a:off x="577875" y="32337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V&amp;V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case of use to human based acceptance criteria</a:t>
            </a:r>
            <a:endParaRPr sz="1600"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5">
            <a:alphaModFix/>
          </a:blip>
          <a:srcRect b="33531" l="40568" r="44249" t="28783"/>
          <a:stretch/>
        </p:blipFill>
        <p:spPr>
          <a:xfrm>
            <a:off x="8218525" y="4378950"/>
            <a:ext cx="925475" cy="7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3">
            <a:alphaModFix/>
          </a:blip>
          <a:srcRect b="0" l="31825" r="29257" t="0"/>
          <a:stretch/>
        </p:blipFill>
        <p:spPr>
          <a:xfrm>
            <a:off x="2386050" y="1679538"/>
            <a:ext cx="824250" cy="148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6"/>
          <p:cNvCxnSpPr/>
          <p:nvPr/>
        </p:nvCxnSpPr>
        <p:spPr>
          <a:xfrm>
            <a:off x="3210300" y="2655225"/>
            <a:ext cx="2723400" cy="3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26"/>
          <p:cNvPicPr preferRelativeResize="0"/>
          <p:nvPr/>
        </p:nvPicPr>
        <p:blipFill rotWithShape="1">
          <a:blip r:embed="rId6">
            <a:alphaModFix/>
          </a:blip>
          <a:srcRect b="17790" l="22373" r="25328" t="11161"/>
          <a:stretch/>
        </p:blipFill>
        <p:spPr>
          <a:xfrm>
            <a:off x="6057875" y="1293798"/>
            <a:ext cx="1995700" cy="27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25" y="2040200"/>
            <a:ext cx="2266700" cy="201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/>
          <p:nvPr/>
        </p:nvSpPr>
        <p:spPr>
          <a:xfrm>
            <a:off x="7895175" y="3132650"/>
            <a:ext cx="1157100" cy="100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 txBox="1"/>
          <p:nvPr>
            <p:ph type="title"/>
          </p:nvPr>
        </p:nvSpPr>
        <p:spPr>
          <a:xfrm>
            <a:off x="713225" y="2347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-&gt; Implementation</a:t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1143807" y="1624738"/>
            <a:ext cx="594300" cy="59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7"/>
          <p:cNvCxnSpPr>
            <a:stCxn id="238" idx="6"/>
            <a:endCxn id="240" idx="2"/>
          </p:cNvCxnSpPr>
          <p:nvPr/>
        </p:nvCxnSpPr>
        <p:spPr>
          <a:xfrm flipH="1" rot="10800000">
            <a:off x="1738107" y="1315288"/>
            <a:ext cx="2536800" cy="606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7"/>
          <p:cNvSpPr/>
          <p:nvPr/>
        </p:nvSpPr>
        <p:spPr>
          <a:xfrm>
            <a:off x="4274857" y="1018138"/>
            <a:ext cx="594300" cy="59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7630207" y="1726763"/>
            <a:ext cx="594300" cy="59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7"/>
          <p:cNvCxnSpPr>
            <a:stCxn id="241" idx="2"/>
            <a:endCxn id="240" idx="6"/>
          </p:cNvCxnSpPr>
          <p:nvPr/>
        </p:nvCxnSpPr>
        <p:spPr>
          <a:xfrm rot="10800000">
            <a:off x="4869007" y="1315313"/>
            <a:ext cx="2761200" cy="708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7"/>
          <p:cNvSpPr txBox="1"/>
          <p:nvPr>
            <p:ph idx="4294967295" type="subTitle"/>
          </p:nvPr>
        </p:nvSpPr>
        <p:spPr>
          <a:xfrm>
            <a:off x="642950" y="2219050"/>
            <a:ext cx="1596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Wireframe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4" name="Google Shape;244;p27"/>
          <p:cNvSpPr txBox="1"/>
          <p:nvPr>
            <p:ph idx="4294967295" type="subTitle"/>
          </p:nvPr>
        </p:nvSpPr>
        <p:spPr>
          <a:xfrm>
            <a:off x="3774000" y="1612450"/>
            <a:ext cx="1596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Visual Prototype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5" name="Google Shape;245;p27"/>
          <p:cNvSpPr txBox="1"/>
          <p:nvPr>
            <p:ph idx="4294967295" type="subTitle"/>
          </p:nvPr>
        </p:nvSpPr>
        <p:spPr>
          <a:xfrm>
            <a:off x="7129350" y="2321075"/>
            <a:ext cx="1596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Code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46" name="Google Shape;246;p27"/>
          <p:cNvGrpSpPr/>
          <p:nvPr/>
        </p:nvGrpSpPr>
        <p:grpSpPr>
          <a:xfrm>
            <a:off x="7744360" y="1841043"/>
            <a:ext cx="373708" cy="365770"/>
            <a:chOff x="-6713450" y="2397900"/>
            <a:chExt cx="295375" cy="291450"/>
          </a:xfrm>
        </p:grpSpPr>
        <p:sp>
          <p:nvSpPr>
            <p:cNvPr id="247" name="Google Shape;247;p27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-6713450" y="2397900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27"/>
          <p:cNvGrpSpPr/>
          <p:nvPr/>
        </p:nvGrpSpPr>
        <p:grpSpPr>
          <a:xfrm>
            <a:off x="4389114" y="1132416"/>
            <a:ext cx="365752" cy="365749"/>
            <a:chOff x="-5635975" y="2757075"/>
            <a:chExt cx="293000" cy="292225"/>
          </a:xfrm>
        </p:grpSpPr>
        <p:sp>
          <p:nvSpPr>
            <p:cNvPr id="250" name="Google Shape;250;p27"/>
            <p:cNvSpPr/>
            <p:nvPr/>
          </p:nvSpPr>
          <p:spPr>
            <a:xfrm>
              <a:off x="-5635975" y="2757075"/>
              <a:ext cx="293000" cy="292225"/>
            </a:xfrm>
            <a:custGeom>
              <a:rect b="b" l="l" r="r" t="t"/>
              <a:pathLst>
                <a:path extrusionOk="0" h="11689" w="1172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-5584800" y="2790150"/>
              <a:ext cx="189850" cy="138050"/>
            </a:xfrm>
            <a:custGeom>
              <a:rect b="b" l="l" r="r" t="t"/>
              <a:pathLst>
                <a:path extrusionOk="0" h="5522" w="7594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27"/>
          <p:cNvGrpSpPr/>
          <p:nvPr/>
        </p:nvGrpSpPr>
        <p:grpSpPr>
          <a:xfrm>
            <a:off x="6103588" y="1059668"/>
            <a:ext cx="365751" cy="365749"/>
            <a:chOff x="-5276050" y="2037975"/>
            <a:chExt cx="292250" cy="292225"/>
          </a:xfrm>
        </p:grpSpPr>
        <p:sp>
          <p:nvSpPr>
            <p:cNvPr id="253" name="Google Shape;253;p27"/>
            <p:cNvSpPr/>
            <p:nvPr/>
          </p:nvSpPr>
          <p:spPr>
            <a:xfrm>
              <a:off x="-5102775" y="2211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-5224050" y="2107875"/>
              <a:ext cx="51200" cy="49825"/>
            </a:xfrm>
            <a:custGeom>
              <a:rect b="b" l="l" r="r" t="t"/>
              <a:pathLst>
                <a:path extrusionOk="0" h="1993" w="2048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-5276050" y="2037975"/>
              <a:ext cx="292250" cy="292225"/>
            </a:xfrm>
            <a:custGeom>
              <a:rect b="b" l="l" r="r" t="t"/>
              <a:pathLst>
                <a:path extrusionOk="0" h="11689" w="1169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27"/>
          <p:cNvGrpSpPr/>
          <p:nvPr/>
        </p:nvGrpSpPr>
        <p:grpSpPr>
          <a:xfrm>
            <a:off x="1258063" y="1739018"/>
            <a:ext cx="365751" cy="365749"/>
            <a:chOff x="-5276050" y="2037975"/>
            <a:chExt cx="292250" cy="292225"/>
          </a:xfrm>
        </p:grpSpPr>
        <p:sp>
          <p:nvSpPr>
            <p:cNvPr id="257" name="Google Shape;257;p27"/>
            <p:cNvSpPr/>
            <p:nvPr/>
          </p:nvSpPr>
          <p:spPr>
            <a:xfrm>
              <a:off x="-5102775" y="2211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-5224050" y="2107875"/>
              <a:ext cx="51200" cy="49825"/>
            </a:xfrm>
            <a:custGeom>
              <a:rect b="b" l="l" r="r" t="t"/>
              <a:pathLst>
                <a:path extrusionOk="0" h="1993" w="2048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-5276050" y="2037975"/>
              <a:ext cx="292250" cy="292225"/>
            </a:xfrm>
            <a:custGeom>
              <a:rect b="b" l="l" r="r" t="t"/>
              <a:pathLst>
                <a:path extrusionOk="0" h="11689" w="1169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301" y="2834650"/>
            <a:ext cx="1518051" cy="133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61" name="Google Shape;261;p27"/>
          <p:cNvGrpSpPr/>
          <p:nvPr/>
        </p:nvGrpSpPr>
        <p:grpSpPr>
          <a:xfrm>
            <a:off x="2976963" y="2668707"/>
            <a:ext cx="3190016" cy="2333639"/>
            <a:chOff x="2267075" y="1077500"/>
            <a:chExt cx="4609850" cy="3572626"/>
          </a:xfrm>
        </p:grpSpPr>
        <p:pic>
          <p:nvPicPr>
            <p:cNvPr id="262" name="Google Shape;262;p27"/>
            <p:cNvPicPr preferRelativeResize="0"/>
            <p:nvPr/>
          </p:nvPicPr>
          <p:blipFill rotWithShape="1">
            <a:blip r:embed="rId4">
              <a:alphaModFix/>
            </a:blip>
            <a:srcRect b="0" l="4569" r="4940" t="0"/>
            <a:stretch/>
          </p:blipFill>
          <p:spPr>
            <a:xfrm>
              <a:off x="2501400" y="1208800"/>
              <a:ext cx="4122250" cy="25622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63" name="Google Shape;263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67075" y="1077500"/>
              <a:ext cx="4609850" cy="357262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64" name="Google Shape;26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950" y="2915500"/>
            <a:ext cx="1736599" cy="12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5471" y="965350"/>
            <a:ext cx="4717374" cy="335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941825" y="2347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Contribution</a:t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 flipH="1">
            <a:off x="1374506" y="1323759"/>
            <a:ext cx="192394" cy="191072"/>
          </a:xfrm>
          <a:custGeom>
            <a:rect b="b" l="l" r="r" t="t"/>
            <a:pathLst>
              <a:path extrusionOk="0" h="2563" w="2664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96C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 flipH="1">
            <a:off x="1374506" y="1893268"/>
            <a:ext cx="192394" cy="191072"/>
          </a:xfrm>
          <a:custGeom>
            <a:rect b="b" l="l" r="r" t="t"/>
            <a:pathLst>
              <a:path extrusionOk="0" h="2563" w="2664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747B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 txBox="1"/>
          <p:nvPr/>
        </p:nvSpPr>
        <p:spPr>
          <a:xfrm flipH="1">
            <a:off x="1737267" y="1174326"/>
            <a:ext cx="3117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Tony</a:t>
            </a:r>
            <a:endParaRPr b="1"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 flipH="1">
            <a:off x="1737267" y="1743839"/>
            <a:ext cx="3117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Esteban</a:t>
            </a:r>
            <a:endParaRPr b="1"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5" name="Google Shape;275;p28"/>
          <p:cNvSpPr/>
          <p:nvPr/>
        </p:nvSpPr>
        <p:spPr>
          <a:xfrm flipH="1">
            <a:off x="1374506" y="2488547"/>
            <a:ext cx="192394" cy="191072"/>
          </a:xfrm>
          <a:custGeom>
            <a:rect b="b" l="l" r="r" t="t"/>
            <a:pathLst>
              <a:path extrusionOk="0" h="2563" w="2664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FDB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"/>
          <p:cNvSpPr/>
          <p:nvPr/>
        </p:nvSpPr>
        <p:spPr>
          <a:xfrm flipH="1">
            <a:off x="1374506" y="3058056"/>
            <a:ext cx="192394" cy="191072"/>
          </a:xfrm>
          <a:custGeom>
            <a:rect b="b" l="l" r="r" t="t"/>
            <a:pathLst>
              <a:path extrusionOk="0" h="2563" w="2664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 txBox="1"/>
          <p:nvPr/>
        </p:nvSpPr>
        <p:spPr>
          <a:xfrm flipH="1">
            <a:off x="1737267" y="2339114"/>
            <a:ext cx="3117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Angel</a:t>
            </a:r>
            <a:endParaRPr b="1"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 flipH="1">
            <a:off x="1737267" y="2908626"/>
            <a:ext cx="3117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Castul</a:t>
            </a:r>
            <a:endParaRPr b="1"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9" name="Google Shape;279;p28"/>
          <p:cNvSpPr/>
          <p:nvPr/>
        </p:nvSpPr>
        <p:spPr>
          <a:xfrm flipH="1">
            <a:off x="1374506" y="3628406"/>
            <a:ext cx="192394" cy="191072"/>
          </a:xfrm>
          <a:custGeom>
            <a:rect b="b" l="l" r="r" t="t"/>
            <a:pathLst>
              <a:path extrusionOk="0" h="2563" w="2664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C0EE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 flipH="1">
            <a:off x="1737267" y="3478976"/>
            <a:ext cx="3117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Erik</a:t>
            </a:r>
            <a:endParaRPr b="1"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b="0" l="17626" r="18488" t="0"/>
          <a:stretch/>
        </p:blipFill>
        <p:spPr>
          <a:xfrm>
            <a:off x="4333650" y="697400"/>
            <a:ext cx="3747150" cy="36239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10080000" dist="38100">
              <a:srgbClr val="000000">
                <a:alpha val="16000"/>
              </a:srgbClr>
            </a:outerShdw>
          </a:effectLst>
        </p:spPr>
      </p:pic>
      <p:sp>
        <p:nvSpPr>
          <p:cNvPr id="282" name="Google Shape;282;p28"/>
          <p:cNvSpPr txBox="1"/>
          <p:nvPr/>
        </p:nvSpPr>
        <p:spPr>
          <a:xfrm>
            <a:off x="5000625" y="1249025"/>
            <a:ext cx="859800" cy="340500"/>
          </a:xfrm>
          <a:prstGeom prst="rect">
            <a:avLst/>
          </a:prstGeom>
          <a:noFill/>
          <a:ln>
            <a:noFill/>
          </a:ln>
          <a:effectLst>
            <a:outerShdw rotWithShape="0" algn="bl" dir="13800000" dist="3810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21.3	%</a:t>
            </a:r>
            <a:endParaRPr b="1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6432900" y="1174325"/>
            <a:ext cx="859800" cy="340500"/>
          </a:xfrm>
          <a:prstGeom prst="rect">
            <a:avLst/>
          </a:prstGeom>
          <a:noFill/>
          <a:ln>
            <a:noFill/>
          </a:ln>
          <a:effectLst>
            <a:outerShdw rotWithShape="0" algn="bl" dir="13800000" dist="3810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17.3%</a:t>
            </a:r>
            <a:endParaRPr b="1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4589575" y="2908625"/>
            <a:ext cx="913200" cy="340500"/>
          </a:xfrm>
          <a:prstGeom prst="rect">
            <a:avLst/>
          </a:prstGeom>
          <a:noFill/>
          <a:ln>
            <a:noFill/>
          </a:ln>
          <a:effectLst>
            <a:outerShdw rotWithShape="0" algn="bl" dir="13800000" dist="3810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22.8%</a:t>
            </a:r>
            <a:endParaRPr b="1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6113225" y="3553688"/>
            <a:ext cx="859800" cy="340500"/>
          </a:xfrm>
          <a:prstGeom prst="rect">
            <a:avLst/>
          </a:prstGeom>
          <a:noFill/>
          <a:ln>
            <a:noFill/>
          </a:ln>
          <a:effectLst>
            <a:outerShdw rotWithShape="0" algn="bl" dir="13800000" dist="3810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18.9%</a:t>
            </a:r>
            <a:endParaRPr b="1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7181175" y="2401375"/>
            <a:ext cx="859800" cy="340500"/>
          </a:xfrm>
          <a:prstGeom prst="rect">
            <a:avLst/>
          </a:prstGeom>
          <a:noFill/>
          <a:ln>
            <a:noFill/>
          </a:ln>
          <a:effectLst>
            <a:outerShdw rotWithShape="0" algn="bl" dir="13800000" dist="3810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19.7%</a:t>
            </a:r>
            <a:endParaRPr b="1"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5803113" y="2092363"/>
            <a:ext cx="913200" cy="8838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13800000" dist="3810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Poppins"/>
                <a:ea typeface="Poppins"/>
                <a:cs typeface="Poppins"/>
                <a:sym typeface="Poppins"/>
              </a:rPr>
              <a:t>🤖</a:t>
            </a:r>
            <a:endParaRPr sz="4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1576300" y="4624125"/>
            <a:ext cx="2808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5B7C6"/>
                </a:solidFill>
                <a:latin typeface="Poppins"/>
                <a:ea typeface="Poppins"/>
                <a:cs typeface="Poppins"/>
                <a:sym typeface="Poppins"/>
              </a:rPr>
              <a:t>It is measured with the formula:</a:t>
            </a:r>
            <a:endParaRPr sz="1200">
              <a:solidFill>
                <a:srgbClr val="A5B7C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600" y="4624117"/>
            <a:ext cx="3485901" cy="36802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2540100" y="257646"/>
            <a:ext cx="4063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happen! </a:t>
            </a:r>
            <a:r>
              <a:rPr lang="en"/>
              <a:t>🎉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 b="3372" l="4278" r="48127" t="31391"/>
          <a:stretch/>
        </p:blipFill>
        <p:spPr>
          <a:xfrm>
            <a:off x="2110325" y="1206525"/>
            <a:ext cx="4923350" cy="379587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12240000" dist="9525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idx="4294967295" type="title"/>
          </p:nvPr>
        </p:nvSpPr>
        <p:spPr>
          <a:xfrm>
            <a:off x="1078375" y="583700"/>
            <a:ext cx="4184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 FOR YOUR ATTENTION</a:t>
            </a:r>
            <a:endParaRPr sz="3000"/>
          </a:p>
        </p:txBody>
      </p:sp>
      <p:sp>
        <p:nvSpPr>
          <p:cNvPr id="301" name="Google Shape;301;p30"/>
          <p:cNvSpPr txBox="1"/>
          <p:nvPr>
            <p:ph idx="1" type="subTitle"/>
          </p:nvPr>
        </p:nvSpPr>
        <p:spPr>
          <a:xfrm>
            <a:off x="5547700" y="710625"/>
            <a:ext cx="24174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 the docs and source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Hunnigan</a:t>
            </a:r>
            <a:endParaRPr/>
          </a:p>
        </p:txBody>
      </p:sp>
      <p:sp>
        <p:nvSpPr>
          <p:cNvPr id="302" name="Google Shape;302;p30"/>
          <p:cNvSpPr txBox="1"/>
          <p:nvPr>
            <p:ph idx="3" type="subTitle"/>
          </p:nvPr>
        </p:nvSpPr>
        <p:spPr>
          <a:xfrm>
            <a:off x="5547700" y="3004328"/>
            <a:ext cx="24174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the figma prototype:</a:t>
            </a:r>
            <a:endParaRPr/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475" y="1724263"/>
            <a:ext cx="677775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200" y="3599525"/>
            <a:ext cx="1323600" cy="1323600"/>
          </a:xfrm>
          <a:prstGeom prst="roundRect">
            <a:avLst>
              <a:gd fmla="val 12004" name="adj"/>
            </a:avLst>
          </a:prstGeom>
          <a:noFill/>
          <a:ln>
            <a:noFill/>
          </a:ln>
          <a:effectLst>
            <a:outerShdw blurRad="328613" rotWithShape="0" algn="bl" dir="7980000" dist="76200">
              <a:srgbClr val="000000">
                <a:alpha val="50000"/>
              </a:srgbClr>
            </a:outerShdw>
          </a:effectLst>
        </p:spPr>
      </p:pic>
      <p:pic>
        <p:nvPicPr>
          <p:cNvPr id="305" name="Google Shape;3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00" y="1484838"/>
            <a:ext cx="1323600" cy="1323600"/>
          </a:xfrm>
          <a:prstGeom prst="roundRect">
            <a:avLst>
              <a:gd fmla="val 8816" name="adj"/>
            </a:avLst>
          </a:prstGeom>
          <a:noFill/>
          <a:ln>
            <a:noFill/>
          </a:ln>
          <a:effectLst>
            <a:outerShdw blurRad="328613" rotWithShape="0" algn="bl" dir="7980000" dist="7620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475" y="3883463"/>
            <a:ext cx="755700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8825" y="1925175"/>
            <a:ext cx="2320556" cy="10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ovia Social Media Strategy by Slidesgo">
  <a:themeElements>
    <a:clrScheme name="Simple Light">
      <a:dk1>
        <a:srgbClr val="000000"/>
      </a:dk1>
      <a:lt1>
        <a:srgbClr val="FFFFFF"/>
      </a:lt1>
      <a:dk2>
        <a:srgbClr val="FAC0C7"/>
      </a:dk2>
      <a:lt2>
        <a:srgbClr val="B1673B"/>
      </a:lt2>
      <a:accent1>
        <a:srgbClr val="747BCA"/>
      </a:accent1>
      <a:accent2>
        <a:srgbClr val="F89E9E"/>
      </a:accent2>
      <a:accent3>
        <a:srgbClr val="FAC0C7"/>
      </a:accent3>
      <a:accent4>
        <a:srgbClr val="FBAF81"/>
      </a:accent4>
      <a:accent5>
        <a:srgbClr val="747BCA"/>
      </a:accent5>
      <a:accent6>
        <a:srgbClr val="F89E9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